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mp3" ContentType="audio/m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ags/tag1.xml" ContentType="application/vnd.openxmlformats-officedocument.presentationml.tags+xml"/>
  <Override PartName="/ppt/theme/themeOverride1.xml" ContentType="application/vnd.openxmlformats-officedocument.themeOverrid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3" r:id="rId3"/>
    <p:sldMasterId id="2147483680" r:id="rId4"/>
  </p:sldMasterIdLst>
  <p:notesMasterIdLst>
    <p:notesMasterId r:id="rId20"/>
  </p:notesMasterIdLst>
  <p:sldIdLst>
    <p:sldId id="516" r:id="rId5"/>
    <p:sldId id="508" r:id="rId6"/>
    <p:sldId id="509" r:id="rId7"/>
    <p:sldId id="435" r:id="rId8"/>
    <p:sldId id="434" r:id="rId9"/>
    <p:sldId id="419" r:id="rId10"/>
    <p:sldId id="510" r:id="rId11"/>
    <p:sldId id="512" r:id="rId12"/>
    <p:sldId id="440" r:id="rId13"/>
    <p:sldId id="442" r:id="rId14"/>
    <p:sldId id="445" r:id="rId15"/>
    <p:sldId id="519" r:id="rId16"/>
    <p:sldId id="520" r:id="rId17"/>
    <p:sldId id="275" r:id="rId18"/>
    <p:sldId id="284"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33"/>
    <a:srgbClr val="0000FF"/>
    <a:srgbClr val="CC00FF"/>
    <a:srgbClr val="66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52" d="100"/>
          <a:sy n="52" d="100"/>
        </p:scale>
        <p:origin x="318"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288AE4-A816-4FD9-967B-0117EF3A3526}" type="datetimeFigureOut">
              <a:rPr lang="en-US" smtClean="0"/>
              <a:t>10/27/2021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B65A99-1D35-408B-8DAE-764175E0DEC1}" type="slidenum">
              <a:rPr lang="en-US" smtClean="0"/>
              <a:t>‹#›</a:t>
            </a:fld>
            <a:endParaRPr lang="en-US"/>
          </a:p>
        </p:txBody>
      </p:sp>
    </p:spTree>
    <p:extLst>
      <p:ext uri="{BB962C8B-B14F-4D97-AF65-F5344CB8AC3E}">
        <p14:creationId xmlns:p14="http://schemas.microsoft.com/office/powerpoint/2010/main" val="33868690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92B679-AE23-4750-8FB0-6513430B8953}"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1685831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幻灯片图像占位符 70657"/>
          <p:cNvSpPr>
            <a:spLocks noGrp="1" noRot="1" noChangeAspect="1" noTextEdit="1"/>
          </p:cNvSpPr>
          <p:nvPr>
            <p:ph type="sldImg"/>
          </p:nvPr>
        </p:nvSpPr>
        <p:spPr>
          <a:xfrm>
            <a:off x="381000" y="685800"/>
            <a:ext cx="6096000" cy="3429000"/>
          </a:xfrm>
        </p:spPr>
      </p:sp>
      <p:sp>
        <p:nvSpPr>
          <p:cNvPr id="70659" name="文本占位符 70658"/>
          <p:cNvSpPr>
            <a:spLocks noGrp="1"/>
          </p:cNvSpPr>
          <p:nvPr>
            <p:ph type="body" idx="1"/>
          </p:nvPr>
        </p:nvSpPr>
        <p:spPr/>
        <p:txBody>
          <a:bodyPr/>
          <a:lstStyle/>
          <a:p>
            <a:pPr lvl="0"/>
            <a:endParaRPr dirty="0"/>
          </a:p>
        </p:txBody>
      </p:sp>
      <p:sp>
        <p:nvSpPr>
          <p:cNvPr id="2" name="灯片编号占位符 1"/>
          <p:cNvSpPr>
            <a:spLocks noGrp="1"/>
          </p:cNvSpPr>
          <p:nvPr>
            <p:ph type="sldNum" sz="quarter" idx="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120057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B8AD8-C672-49CF-991C-50BE9AFA072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D305D2D-124B-4EFE-951B-6815B4B342A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6C4AF52-C121-4840-910E-BEF0A95FF118}"/>
              </a:ext>
            </a:extLst>
          </p:cNvPr>
          <p:cNvSpPr>
            <a:spLocks noGrp="1"/>
          </p:cNvSpPr>
          <p:nvPr>
            <p:ph type="dt" sz="half" idx="10"/>
          </p:nvPr>
        </p:nvSpPr>
        <p:spPr/>
        <p:txBody>
          <a:bodyPr/>
          <a:lstStyle/>
          <a:p>
            <a:fld id="{53BA1A83-AB1A-4630-8895-DD315B77774A}" type="datetimeFigureOut">
              <a:rPr lang="en-US" smtClean="0"/>
              <a:t>10/27/2021</a:t>
            </a:fld>
            <a:endParaRPr lang="en-US"/>
          </a:p>
        </p:txBody>
      </p:sp>
      <p:sp>
        <p:nvSpPr>
          <p:cNvPr id="5" name="Footer Placeholder 4">
            <a:extLst>
              <a:ext uri="{FF2B5EF4-FFF2-40B4-BE49-F238E27FC236}">
                <a16:creationId xmlns:a16="http://schemas.microsoft.com/office/drawing/2014/main" id="{E11CDFC8-7C7D-4AE1-A9B1-A74E9A3A73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1B2812-D7D7-499A-9E48-7E12C55DBFD8}"/>
              </a:ext>
            </a:extLst>
          </p:cNvPr>
          <p:cNvSpPr>
            <a:spLocks noGrp="1"/>
          </p:cNvSpPr>
          <p:nvPr>
            <p:ph type="sldNum" sz="quarter" idx="12"/>
          </p:nvPr>
        </p:nvSpPr>
        <p:spPr/>
        <p:txBody>
          <a:bodyPr/>
          <a:lstStyle/>
          <a:p>
            <a:fld id="{47597CB6-3404-4C30-A4D3-72266B0226A8}" type="slidenum">
              <a:rPr lang="en-US" smtClean="0"/>
              <a:t>‹#›</a:t>
            </a:fld>
            <a:endParaRPr lang="en-US"/>
          </a:p>
        </p:txBody>
      </p:sp>
    </p:spTree>
    <p:extLst>
      <p:ext uri="{BB962C8B-B14F-4D97-AF65-F5344CB8AC3E}">
        <p14:creationId xmlns:p14="http://schemas.microsoft.com/office/powerpoint/2010/main" val="3154017673"/>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1489C-84DC-4530-A44F-1E5D8461D9C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FF291A4-B473-4FFF-81FB-537D0342CF2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A8A7AC-CBA2-4799-85FE-25964B80892C}"/>
              </a:ext>
            </a:extLst>
          </p:cNvPr>
          <p:cNvSpPr>
            <a:spLocks noGrp="1"/>
          </p:cNvSpPr>
          <p:nvPr>
            <p:ph type="dt" sz="half" idx="10"/>
          </p:nvPr>
        </p:nvSpPr>
        <p:spPr/>
        <p:txBody>
          <a:bodyPr/>
          <a:lstStyle/>
          <a:p>
            <a:fld id="{53BA1A83-AB1A-4630-8895-DD315B77774A}" type="datetimeFigureOut">
              <a:rPr lang="en-US" smtClean="0"/>
              <a:t>10/27/2021</a:t>
            </a:fld>
            <a:endParaRPr lang="en-US"/>
          </a:p>
        </p:txBody>
      </p:sp>
      <p:sp>
        <p:nvSpPr>
          <p:cNvPr id="5" name="Footer Placeholder 4">
            <a:extLst>
              <a:ext uri="{FF2B5EF4-FFF2-40B4-BE49-F238E27FC236}">
                <a16:creationId xmlns:a16="http://schemas.microsoft.com/office/drawing/2014/main" id="{8EC4FD14-20BD-4C07-9BBA-93CE58FDAF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471061-AED0-4776-AD1B-AD16DEA30AF6}"/>
              </a:ext>
            </a:extLst>
          </p:cNvPr>
          <p:cNvSpPr>
            <a:spLocks noGrp="1"/>
          </p:cNvSpPr>
          <p:nvPr>
            <p:ph type="sldNum" sz="quarter" idx="12"/>
          </p:nvPr>
        </p:nvSpPr>
        <p:spPr/>
        <p:txBody>
          <a:bodyPr/>
          <a:lstStyle/>
          <a:p>
            <a:fld id="{47597CB6-3404-4C30-A4D3-72266B0226A8}" type="slidenum">
              <a:rPr lang="en-US" smtClean="0"/>
              <a:t>‹#›</a:t>
            </a:fld>
            <a:endParaRPr lang="en-US"/>
          </a:p>
        </p:txBody>
      </p:sp>
    </p:spTree>
    <p:extLst>
      <p:ext uri="{BB962C8B-B14F-4D97-AF65-F5344CB8AC3E}">
        <p14:creationId xmlns:p14="http://schemas.microsoft.com/office/powerpoint/2010/main" val="3055251094"/>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FA43F52-A1A8-472C-A8F6-4783B3F58E8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A248083-AB8D-4BAC-BCA9-AEF0FBF77A6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E19EE4-94F0-4FFD-BC4F-1FACF665A64F}"/>
              </a:ext>
            </a:extLst>
          </p:cNvPr>
          <p:cNvSpPr>
            <a:spLocks noGrp="1"/>
          </p:cNvSpPr>
          <p:nvPr>
            <p:ph type="dt" sz="half" idx="10"/>
          </p:nvPr>
        </p:nvSpPr>
        <p:spPr/>
        <p:txBody>
          <a:bodyPr/>
          <a:lstStyle/>
          <a:p>
            <a:fld id="{53BA1A83-AB1A-4630-8895-DD315B77774A}" type="datetimeFigureOut">
              <a:rPr lang="en-US" smtClean="0"/>
              <a:t>10/27/2021</a:t>
            </a:fld>
            <a:endParaRPr lang="en-US"/>
          </a:p>
        </p:txBody>
      </p:sp>
      <p:sp>
        <p:nvSpPr>
          <p:cNvPr id="5" name="Footer Placeholder 4">
            <a:extLst>
              <a:ext uri="{FF2B5EF4-FFF2-40B4-BE49-F238E27FC236}">
                <a16:creationId xmlns:a16="http://schemas.microsoft.com/office/drawing/2014/main" id="{10C01DF6-6CF5-4E06-90CF-F2C2915577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D8757E-79A7-402C-A8EE-9F11C9A00D0F}"/>
              </a:ext>
            </a:extLst>
          </p:cNvPr>
          <p:cNvSpPr>
            <a:spLocks noGrp="1"/>
          </p:cNvSpPr>
          <p:nvPr>
            <p:ph type="sldNum" sz="quarter" idx="12"/>
          </p:nvPr>
        </p:nvSpPr>
        <p:spPr/>
        <p:txBody>
          <a:bodyPr/>
          <a:lstStyle/>
          <a:p>
            <a:fld id="{47597CB6-3404-4C30-A4D3-72266B0226A8}" type="slidenum">
              <a:rPr lang="en-US" smtClean="0"/>
              <a:t>‹#›</a:t>
            </a:fld>
            <a:endParaRPr lang="en-US"/>
          </a:p>
        </p:txBody>
      </p:sp>
    </p:spTree>
    <p:extLst>
      <p:ext uri="{BB962C8B-B14F-4D97-AF65-F5344CB8AC3E}">
        <p14:creationId xmlns:p14="http://schemas.microsoft.com/office/powerpoint/2010/main" val="740177069"/>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a:extLst>
              <a:ext uri="{FF2B5EF4-FFF2-40B4-BE49-F238E27FC236}">
                <a16:creationId xmlns:a16="http://schemas.microsoft.com/office/drawing/2014/main" id="{D4C6FBFD-FDFE-4A96-8B3D-3D4B4F24DA0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45FDE45-DA18-4C5E-94B9-E144E2A4FB9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CE6D3FB0-C619-4FB3-9F0C-D61BBE1016A8}"/>
              </a:ext>
            </a:extLst>
          </p:cNvPr>
          <p:cNvSpPr>
            <a:spLocks noGrp="1" noChangeArrowheads="1"/>
          </p:cNvSpPr>
          <p:nvPr>
            <p:ph type="sldNum" sz="quarter" idx="12"/>
          </p:nvPr>
        </p:nvSpPr>
        <p:spPr>
          <a:ln/>
        </p:spPr>
        <p:txBody>
          <a:bodyPr/>
          <a:lstStyle>
            <a:lvl1pPr>
              <a:defRPr/>
            </a:lvl1pPr>
          </a:lstStyle>
          <a:p>
            <a:fld id="{210E957E-0E7A-4F6C-915A-F4DE4B434C5A}" type="slidenum">
              <a:rPr lang="en-US" altLang="en-US"/>
              <a:pPr/>
              <a:t>‹#›</a:t>
            </a:fld>
            <a:endParaRPr lang="en-US" altLang="en-US"/>
          </a:p>
        </p:txBody>
      </p:sp>
    </p:spTree>
    <p:extLst>
      <p:ext uri="{BB962C8B-B14F-4D97-AF65-F5344CB8AC3E}">
        <p14:creationId xmlns:p14="http://schemas.microsoft.com/office/powerpoint/2010/main" val="2464080213"/>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999A4BC2-E732-4E57-BE94-C17F04FF684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BDFB09CE-5D79-4178-80B0-73750889799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E3D6B4F4-09D6-48B5-8098-EBDF96C4CFCB}"/>
              </a:ext>
            </a:extLst>
          </p:cNvPr>
          <p:cNvSpPr>
            <a:spLocks noGrp="1" noChangeArrowheads="1"/>
          </p:cNvSpPr>
          <p:nvPr>
            <p:ph type="sldNum" sz="quarter" idx="12"/>
          </p:nvPr>
        </p:nvSpPr>
        <p:spPr>
          <a:ln/>
        </p:spPr>
        <p:txBody>
          <a:bodyPr/>
          <a:lstStyle>
            <a:lvl1pPr>
              <a:defRPr/>
            </a:lvl1pPr>
          </a:lstStyle>
          <a:p>
            <a:fld id="{3B2AF5E6-EBAA-43A2-ACC7-B05066FBF27C}" type="slidenum">
              <a:rPr lang="en-US" altLang="en-US"/>
              <a:pPr/>
              <a:t>‹#›</a:t>
            </a:fld>
            <a:endParaRPr lang="en-US" altLang="en-US"/>
          </a:p>
        </p:txBody>
      </p:sp>
    </p:spTree>
    <p:extLst>
      <p:ext uri="{BB962C8B-B14F-4D97-AF65-F5344CB8AC3E}">
        <p14:creationId xmlns:p14="http://schemas.microsoft.com/office/powerpoint/2010/main" val="663952129"/>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a:extLst>
              <a:ext uri="{FF2B5EF4-FFF2-40B4-BE49-F238E27FC236}">
                <a16:creationId xmlns:a16="http://schemas.microsoft.com/office/drawing/2014/main" id="{E9DA678B-2B54-4622-B1B6-EB3D3B29BB4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0F91B29-096E-427B-8A07-7DD0F4DE6CF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30307F64-A2E6-43BA-8956-E871974CE70B}"/>
              </a:ext>
            </a:extLst>
          </p:cNvPr>
          <p:cNvSpPr>
            <a:spLocks noGrp="1" noChangeArrowheads="1"/>
          </p:cNvSpPr>
          <p:nvPr>
            <p:ph type="sldNum" sz="quarter" idx="12"/>
          </p:nvPr>
        </p:nvSpPr>
        <p:spPr>
          <a:ln/>
        </p:spPr>
        <p:txBody>
          <a:bodyPr/>
          <a:lstStyle>
            <a:lvl1pPr>
              <a:defRPr/>
            </a:lvl1pPr>
          </a:lstStyle>
          <a:p>
            <a:fld id="{53E01F3A-876E-42C9-BD17-E143ECEE9FC9}" type="slidenum">
              <a:rPr lang="en-US" altLang="en-US"/>
              <a:pPr/>
              <a:t>‹#›</a:t>
            </a:fld>
            <a:endParaRPr lang="en-US" altLang="en-US"/>
          </a:p>
        </p:txBody>
      </p:sp>
    </p:spTree>
    <p:extLst>
      <p:ext uri="{BB962C8B-B14F-4D97-AF65-F5344CB8AC3E}">
        <p14:creationId xmlns:p14="http://schemas.microsoft.com/office/powerpoint/2010/main" val="4063945950"/>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850CDF5D-ACB7-4591-9CA4-9B9354DC796C}"/>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CA38D7CA-FBE2-422B-99C1-E3105EB7149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8F2460F0-B160-42ED-8990-C875A5FA6076}"/>
              </a:ext>
            </a:extLst>
          </p:cNvPr>
          <p:cNvSpPr>
            <a:spLocks noGrp="1" noChangeArrowheads="1"/>
          </p:cNvSpPr>
          <p:nvPr>
            <p:ph type="sldNum" sz="quarter" idx="12"/>
          </p:nvPr>
        </p:nvSpPr>
        <p:spPr>
          <a:ln/>
        </p:spPr>
        <p:txBody>
          <a:bodyPr/>
          <a:lstStyle>
            <a:lvl1pPr>
              <a:defRPr/>
            </a:lvl1pPr>
          </a:lstStyle>
          <a:p>
            <a:fld id="{181E257A-EC7D-4705-9A80-EBD9DA07277C}" type="slidenum">
              <a:rPr lang="en-US" altLang="en-US"/>
              <a:pPr/>
              <a:t>‹#›</a:t>
            </a:fld>
            <a:endParaRPr lang="en-US" altLang="en-US"/>
          </a:p>
        </p:txBody>
      </p:sp>
    </p:spTree>
    <p:extLst>
      <p:ext uri="{BB962C8B-B14F-4D97-AF65-F5344CB8AC3E}">
        <p14:creationId xmlns:p14="http://schemas.microsoft.com/office/powerpoint/2010/main" val="232933237"/>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4343FEEC-ECDC-414A-81BD-BD3DFAA9EE50}"/>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FC02C3E3-F57B-4DE8-AF3C-B07F03D8915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6F968B9D-996E-41B0-9017-61C601760241}"/>
              </a:ext>
            </a:extLst>
          </p:cNvPr>
          <p:cNvSpPr>
            <a:spLocks noGrp="1" noChangeArrowheads="1"/>
          </p:cNvSpPr>
          <p:nvPr>
            <p:ph type="sldNum" sz="quarter" idx="12"/>
          </p:nvPr>
        </p:nvSpPr>
        <p:spPr>
          <a:ln/>
        </p:spPr>
        <p:txBody>
          <a:bodyPr/>
          <a:lstStyle>
            <a:lvl1pPr>
              <a:defRPr/>
            </a:lvl1pPr>
          </a:lstStyle>
          <a:p>
            <a:fld id="{D7AD318B-926D-498E-975D-BA56F2198EDD}" type="slidenum">
              <a:rPr lang="en-US" altLang="en-US"/>
              <a:pPr/>
              <a:t>‹#›</a:t>
            </a:fld>
            <a:endParaRPr lang="en-US" altLang="en-US"/>
          </a:p>
        </p:txBody>
      </p:sp>
    </p:spTree>
    <p:extLst>
      <p:ext uri="{BB962C8B-B14F-4D97-AF65-F5344CB8AC3E}">
        <p14:creationId xmlns:p14="http://schemas.microsoft.com/office/powerpoint/2010/main" val="111837509"/>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65DA455C-A509-493D-ADFE-35AF92766082}"/>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3C01D605-89F9-44D8-9114-3879E57E074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B49CC174-0275-4EA4-B991-8760175ED857}"/>
              </a:ext>
            </a:extLst>
          </p:cNvPr>
          <p:cNvSpPr>
            <a:spLocks noGrp="1" noChangeArrowheads="1"/>
          </p:cNvSpPr>
          <p:nvPr>
            <p:ph type="sldNum" sz="quarter" idx="12"/>
          </p:nvPr>
        </p:nvSpPr>
        <p:spPr>
          <a:ln/>
        </p:spPr>
        <p:txBody>
          <a:bodyPr/>
          <a:lstStyle>
            <a:lvl1pPr>
              <a:defRPr/>
            </a:lvl1pPr>
          </a:lstStyle>
          <a:p>
            <a:fld id="{94083A00-A082-40E9-B376-496AE5F2A1DF}" type="slidenum">
              <a:rPr lang="en-US" altLang="en-US"/>
              <a:pPr/>
              <a:t>‹#›</a:t>
            </a:fld>
            <a:endParaRPr lang="en-US" altLang="en-US"/>
          </a:p>
        </p:txBody>
      </p:sp>
    </p:spTree>
    <p:extLst>
      <p:ext uri="{BB962C8B-B14F-4D97-AF65-F5344CB8AC3E}">
        <p14:creationId xmlns:p14="http://schemas.microsoft.com/office/powerpoint/2010/main" val="4027950409"/>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FE7306CA-4FF8-4B6B-AD6B-980F32100DE2}"/>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4EC8A66A-8E88-44DA-AD96-E779C058DEB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F116CD76-1D38-4150-AF9E-8D7B205C5068}"/>
              </a:ext>
            </a:extLst>
          </p:cNvPr>
          <p:cNvSpPr>
            <a:spLocks noGrp="1" noChangeArrowheads="1"/>
          </p:cNvSpPr>
          <p:nvPr>
            <p:ph type="sldNum" sz="quarter" idx="12"/>
          </p:nvPr>
        </p:nvSpPr>
        <p:spPr>
          <a:ln/>
        </p:spPr>
        <p:txBody>
          <a:bodyPr/>
          <a:lstStyle>
            <a:lvl1pPr>
              <a:defRPr/>
            </a:lvl1pPr>
          </a:lstStyle>
          <a:p>
            <a:fld id="{5C463564-B288-4B48-BF77-09679955BC93}" type="slidenum">
              <a:rPr lang="en-US" altLang="en-US"/>
              <a:pPr/>
              <a:t>‹#›</a:t>
            </a:fld>
            <a:endParaRPr lang="en-US" altLang="en-US"/>
          </a:p>
        </p:txBody>
      </p:sp>
    </p:spTree>
    <p:extLst>
      <p:ext uri="{BB962C8B-B14F-4D97-AF65-F5344CB8AC3E}">
        <p14:creationId xmlns:p14="http://schemas.microsoft.com/office/powerpoint/2010/main" val="3910839273"/>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a:extLst>
              <a:ext uri="{FF2B5EF4-FFF2-40B4-BE49-F238E27FC236}">
                <a16:creationId xmlns:a16="http://schemas.microsoft.com/office/drawing/2014/main" id="{B96064BA-B5FB-48C1-B51E-B7BC68099E07}"/>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7D337BD3-E2E9-42AA-AF63-17467902CFC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3B661A5B-0859-43D5-B398-C042D09BB77F}"/>
              </a:ext>
            </a:extLst>
          </p:cNvPr>
          <p:cNvSpPr>
            <a:spLocks noGrp="1" noChangeArrowheads="1"/>
          </p:cNvSpPr>
          <p:nvPr>
            <p:ph type="sldNum" sz="quarter" idx="12"/>
          </p:nvPr>
        </p:nvSpPr>
        <p:spPr>
          <a:ln/>
        </p:spPr>
        <p:txBody>
          <a:bodyPr/>
          <a:lstStyle>
            <a:lvl1pPr>
              <a:defRPr/>
            </a:lvl1pPr>
          </a:lstStyle>
          <a:p>
            <a:fld id="{180C75BD-42A8-41AB-BE93-DAC6AE32CAEC}" type="slidenum">
              <a:rPr lang="en-US" altLang="en-US"/>
              <a:pPr/>
              <a:t>‹#›</a:t>
            </a:fld>
            <a:endParaRPr lang="en-US" altLang="en-US"/>
          </a:p>
        </p:txBody>
      </p:sp>
    </p:spTree>
    <p:extLst>
      <p:ext uri="{BB962C8B-B14F-4D97-AF65-F5344CB8AC3E}">
        <p14:creationId xmlns:p14="http://schemas.microsoft.com/office/powerpoint/2010/main" val="3474193307"/>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D7914-43EB-4416-BD5C-AAD2F6B8111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71C0CA9-6100-4C70-879A-74818B31C65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F91AE7-63EA-4186-AD94-19CFF7056F47}"/>
              </a:ext>
            </a:extLst>
          </p:cNvPr>
          <p:cNvSpPr>
            <a:spLocks noGrp="1"/>
          </p:cNvSpPr>
          <p:nvPr>
            <p:ph type="dt" sz="half" idx="10"/>
          </p:nvPr>
        </p:nvSpPr>
        <p:spPr/>
        <p:txBody>
          <a:bodyPr/>
          <a:lstStyle/>
          <a:p>
            <a:fld id="{53BA1A83-AB1A-4630-8895-DD315B77774A}" type="datetimeFigureOut">
              <a:rPr lang="en-US" smtClean="0"/>
              <a:t>10/27/2021</a:t>
            </a:fld>
            <a:endParaRPr lang="en-US"/>
          </a:p>
        </p:txBody>
      </p:sp>
      <p:sp>
        <p:nvSpPr>
          <p:cNvPr id="5" name="Footer Placeholder 4">
            <a:extLst>
              <a:ext uri="{FF2B5EF4-FFF2-40B4-BE49-F238E27FC236}">
                <a16:creationId xmlns:a16="http://schemas.microsoft.com/office/drawing/2014/main" id="{0F26C871-E0CD-441A-AC1A-9B3C6404CF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6AFAC4-0CAD-4345-84D9-9E47E9B1EBD5}"/>
              </a:ext>
            </a:extLst>
          </p:cNvPr>
          <p:cNvSpPr>
            <a:spLocks noGrp="1"/>
          </p:cNvSpPr>
          <p:nvPr>
            <p:ph type="sldNum" sz="quarter" idx="12"/>
          </p:nvPr>
        </p:nvSpPr>
        <p:spPr/>
        <p:txBody>
          <a:bodyPr/>
          <a:lstStyle/>
          <a:p>
            <a:fld id="{47597CB6-3404-4C30-A4D3-72266B0226A8}" type="slidenum">
              <a:rPr lang="en-US" smtClean="0"/>
              <a:t>‹#›</a:t>
            </a:fld>
            <a:endParaRPr lang="en-US"/>
          </a:p>
        </p:txBody>
      </p:sp>
    </p:spTree>
    <p:extLst>
      <p:ext uri="{BB962C8B-B14F-4D97-AF65-F5344CB8AC3E}">
        <p14:creationId xmlns:p14="http://schemas.microsoft.com/office/powerpoint/2010/main" val="1890929963"/>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a:extLst>
              <a:ext uri="{FF2B5EF4-FFF2-40B4-BE49-F238E27FC236}">
                <a16:creationId xmlns:a16="http://schemas.microsoft.com/office/drawing/2014/main" id="{A53BA880-4285-4EC0-9398-666D33D30125}"/>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BB0E9174-C70E-4ABF-8C61-4CE3E9EB16A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4852D8B8-DA8E-4EE4-BEBF-80EF462A107E}"/>
              </a:ext>
            </a:extLst>
          </p:cNvPr>
          <p:cNvSpPr>
            <a:spLocks noGrp="1" noChangeArrowheads="1"/>
          </p:cNvSpPr>
          <p:nvPr>
            <p:ph type="sldNum" sz="quarter" idx="12"/>
          </p:nvPr>
        </p:nvSpPr>
        <p:spPr>
          <a:ln/>
        </p:spPr>
        <p:txBody>
          <a:bodyPr/>
          <a:lstStyle>
            <a:lvl1pPr>
              <a:defRPr/>
            </a:lvl1pPr>
          </a:lstStyle>
          <a:p>
            <a:fld id="{C58FDEE3-D372-4808-BC30-FDF97791588E}" type="slidenum">
              <a:rPr lang="en-US" altLang="en-US"/>
              <a:pPr/>
              <a:t>‹#›</a:t>
            </a:fld>
            <a:endParaRPr lang="en-US" altLang="en-US"/>
          </a:p>
        </p:txBody>
      </p:sp>
    </p:spTree>
    <p:extLst>
      <p:ext uri="{BB962C8B-B14F-4D97-AF65-F5344CB8AC3E}">
        <p14:creationId xmlns:p14="http://schemas.microsoft.com/office/powerpoint/2010/main" val="4259122558"/>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61F8368B-B8EF-4192-9C23-085ED70B2EE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89066781-988E-4BE2-9C17-702F72F15EE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632E8D3A-2EBD-4E47-8857-2436C7803C74}"/>
              </a:ext>
            </a:extLst>
          </p:cNvPr>
          <p:cNvSpPr>
            <a:spLocks noGrp="1" noChangeArrowheads="1"/>
          </p:cNvSpPr>
          <p:nvPr>
            <p:ph type="sldNum" sz="quarter" idx="12"/>
          </p:nvPr>
        </p:nvSpPr>
        <p:spPr>
          <a:ln/>
        </p:spPr>
        <p:txBody>
          <a:bodyPr/>
          <a:lstStyle>
            <a:lvl1pPr>
              <a:defRPr/>
            </a:lvl1pPr>
          </a:lstStyle>
          <a:p>
            <a:fld id="{AE1F6296-67D1-4E50-95BC-6F6C4212B329}" type="slidenum">
              <a:rPr lang="en-US" altLang="en-US"/>
              <a:pPr/>
              <a:t>‹#›</a:t>
            </a:fld>
            <a:endParaRPr lang="en-US" altLang="en-US"/>
          </a:p>
        </p:txBody>
      </p:sp>
    </p:spTree>
    <p:extLst>
      <p:ext uri="{BB962C8B-B14F-4D97-AF65-F5344CB8AC3E}">
        <p14:creationId xmlns:p14="http://schemas.microsoft.com/office/powerpoint/2010/main" val="1486989586"/>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6FC97993-96DE-4E03-A22C-E64B662FC56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720DAAB1-375F-440D-88E7-43399FBF280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DB9AF24-339F-4B36-996D-B552F48CA3A5}"/>
              </a:ext>
            </a:extLst>
          </p:cNvPr>
          <p:cNvSpPr>
            <a:spLocks noGrp="1" noChangeArrowheads="1"/>
          </p:cNvSpPr>
          <p:nvPr>
            <p:ph type="sldNum" sz="quarter" idx="12"/>
          </p:nvPr>
        </p:nvSpPr>
        <p:spPr>
          <a:ln/>
        </p:spPr>
        <p:txBody>
          <a:bodyPr/>
          <a:lstStyle>
            <a:lvl1pPr>
              <a:defRPr/>
            </a:lvl1pPr>
          </a:lstStyle>
          <a:p>
            <a:fld id="{7919D89D-CEA4-463B-9EAA-D8B70DA7FE56}" type="slidenum">
              <a:rPr lang="en-US" altLang="en-US"/>
              <a:pPr/>
              <a:t>‹#›</a:t>
            </a:fld>
            <a:endParaRPr lang="en-US" altLang="en-US"/>
          </a:p>
        </p:txBody>
      </p:sp>
    </p:spTree>
    <p:extLst>
      <p:ext uri="{BB962C8B-B14F-4D97-AF65-F5344CB8AC3E}">
        <p14:creationId xmlns:p14="http://schemas.microsoft.com/office/powerpoint/2010/main" val="1813814336"/>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a:extLst>
              <a:ext uri="{FF2B5EF4-FFF2-40B4-BE49-F238E27FC236}">
                <a16:creationId xmlns:a16="http://schemas.microsoft.com/office/drawing/2014/main" id="{80B1B87A-89E0-4606-A6AE-19B5F21E3CF7}"/>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2727ACBD-85CC-49B1-8BAB-A4E5E02D4D8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9BE40CD7-1ED9-481C-9473-77AC2D70D245}"/>
              </a:ext>
            </a:extLst>
          </p:cNvPr>
          <p:cNvSpPr>
            <a:spLocks noGrp="1" noChangeArrowheads="1"/>
          </p:cNvSpPr>
          <p:nvPr>
            <p:ph type="sldNum" sz="quarter" idx="12"/>
          </p:nvPr>
        </p:nvSpPr>
        <p:spPr>
          <a:ln/>
        </p:spPr>
        <p:txBody>
          <a:bodyPr/>
          <a:lstStyle>
            <a:lvl1pPr>
              <a:defRPr/>
            </a:lvl1pPr>
          </a:lstStyle>
          <a:p>
            <a:fld id="{2E8F80A4-4F2B-4F39-9855-1FDB68FB3AE2}" type="slidenum">
              <a:rPr lang="en-US" altLang="en-US"/>
              <a:pPr/>
              <a:t>‹#›</a:t>
            </a:fld>
            <a:endParaRPr lang="en-US" altLang="en-US"/>
          </a:p>
        </p:txBody>
      </p:sp>
    </p:spTree>
    <p:extLst>
      <p:ext uri="{BB962C8B-B14F-4D97-AF65-F5344CB8AC3E}">
        <p14:creationId xmlns:p14="http://schemas.microsoft.com/office/powerpoint/2010/main" val="1437760630"/>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4890170"/>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2471753"/>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2_标题和内容">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图片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96534" y="-31141"/>
            <a:ext cx="1307157" cy="1585276"/>
          </a:xfrm>
          <a:prstGeom prst="rect">
            <a:avLst/>
          </a:prstGeom>
        </p:spPr>
      </p:pic>
    </p:spTree>
    <p:extLst>
      <p:ext uri="{BB962C8B-B14F-4D97-AF65-F5344CB8AC3E}">
        <p14:creationId xmlns:p14="http://schemas.microsoft.com/office/powerpoint/2010/main" val="1600049152"/>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30820CF-B880-4189-942D-D702A7CBA730}" type="datetimeFigureOut">
              <a:rPr lang="zh-CN" altLang="en-US" smtClean="0"/>
              <a:t>2021/10/27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573200358"/>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2021/10/27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51838208"/>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770E852-089E-4520-95AC-6D4E0584DA7D}" type="datetimeFigureOut">
              <a:rPr lang="en-US" smtClean="0"/>
              <a:t>10/27/2021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A51BAC-3293-464A-84B6-4263D9411349}" type="slidenum">
              <a:rPr lang="en-US" smtClean="0"/>
              <a:t>‹#›</a:t>
            </a:fld>
            <a:endParaRPr lang="en-US"/>
          </a:p>
        </p:txBody>
      </p:sp>
    </p:spTree>
    <p:extLst>
      <p:ext uri="{BB962C8B-B14F-4D97-AF65-F5344CB8AC3E}">
        <p14:creationId xmlns:p14="http://schemas.microsoft.com/office/powerpoint/2010/main" val="3282575054"/>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C0D7B4-BC11-493E-A994-797175BBDB2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B56022B-F2E2-4F81-B952-15D832F4810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3146E30-C24A-4FC8-B208-B79A2DDD8178}"/>
              </a:ext>
            </a:extLst>
          </p:cNvPr>
          <p:cNvSpPr>
            <a:spLocks noGrp="1"/>
          </p:cNvSpPr>
          <p:nvPr>
            <p:ph type="dt" sz="half" idx="10"/>
          </p:nvPr>
        </p:nvSpPr>
        <p:spPr/>
        <p:txBody>
          <a:bodyPr/>
          <a:lstStyle/>
          <a:p>
            <a:fld id="{53BA1A83-AB1A-4630-8895-DD315B77774A}" type="datetimeFigureOut">
              <a:rPr lang="en-US" smtClean="0"/>
              <a:t>10/27/2021</a:t>
            </a:fld>
            <a:endParaRPr lang="en-US"/>
          </a:p>
        </p:txBody>
      </p:sp>
      <p:sp>
        <p:nvSpPr>
          <p:cNvPr id="5" name="Footer Placeholder 4">
            <a:extLst>
              <a:ext uri="{FF2B5EF4-FFF2-40B4-BE49-F238E27FC236}">
                <a16:creationId xmlns:a16="http://schemas.microsoft.com/office/drawing/2014/main" id="{B5946369-493B-4194-8B89-6C365B625A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8F3C59-DCD0-4710-90E7-57A8312C5085}"/>
              </a:ext>
            </a:extLst>
          </p:cNvPr>
          <p:cNvSpPr>
            <a:spLocks noGrp="1"/>
          </p:cNvSpPr>
          <p:nvPr>
            <p:ph type="sldNum" sz="quarter" idx="12"/>
          </p:nvPr>
        </p:nvSpPr>
        <p:spPr/>
        <p:txBody>
          <a:bodyPr/>
          <a:lstStyle/>
          <a:p>
            <a:fld id="{47597CB6-3404-4C30-A4D3-72266B0226A8}" type="slidenum">
              <a:rPr lang="en-US" smtClean="0"/>
              <a:t>‹#›</a:t>
            </a:fld>
            <a:endParaRPr lang="en-US"/>
          </a:p>
        </p:txBody>
      </p:sp>
    </p:spTree>
    <p:extLst>
      <p:ext uri="{BB962C8B-B14F-4D97-AF65-F5344CB8AC3E}">
        <p14:creationId xmlns:p14="http://schemas.microsoft.com/office/powerpoint/2010/main" val="3471434140"/>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2" y="2130429"/>
            <a:ext cx="10363200" cy="1470025"/>
          </a:xfrm>
        </p:spPr>
        <p:txBody>
          <a:bodyPr/>
          <a:lstStyle/>
          <a:p>
            <a:r>
              <a:rPr lang="en-US"/>
              <a:t>Click to edit Master title style</a:t>
            </a:r>
          </a:p>
        </p:txBody>
      </p:sp>
      <p:sp>
        <p:nvSpPr>
          <p:cNvPr id="3" name="Subtitle 2"/>
          <p:cNvSpPr>
            <a:spLocks noGrp="1"/>
          </p:cNvSpPr>
          <p:nvPr>
            <p:ph type="subTitle" idx="1"/>
          </p:nvPr>
        </p:nvSpPr>
        <p:spPr>
          <a:xfrm>
            <a:off x="1828802" y="3886200"/>
            <a:ext cx="8534400" cy="1752600"/>
          </a:xfrm>
        </p:spPr>
        <p:txBody>
          <a:bodyPr/>
          <a:lstStyle>
            <a:lvl1pPr marL="0" indent="0" algn="ctr">
              <a:buNone/>
              <a:defRPr>
                <a:solidFill>
                  <a:schemeClr val="tx1">
                    <a:tint val="75000"/>
                  </a:schemeClr>
                </a:solidFill>
              </a:defRPr>
            </a:lvl1pPr>
            <a:lvl2pPr marL="609463" indent="0" algn="ctr">
              <a:buNone/>
              <a:defRPr>
                <a:solidFill>
                  <a:schemeClr val="tx1">
                    <a:tint val="75000"/>
                  </a:schemeClr>
                </a:solidFill>
              </a:defRPr>
            </a:lvl2pPr>
            <a:lvl3pPr marL="1218926" indent="0" algn="ctr">
              <a:buNone/>
              <a:defRPr>
                <a:solidFill>
                  <a:schemeClr val="tx1">
                    <a:tint val="75000"/>
                  </a:schemeClr>
                </a:solidFill>
              </a:defRPr>
            </a:lvl3pPr>
            <a:lvl4pPr marL="1828388" indent="0" algn="ctr">
              <a:buNone/>
              <a:defRPr>
                <a:solidFill>
                  <a:schemeClr val="tx1">
                    <a:tint val="75000"/>
                  </a:schemeClr>
                </a:solidFill>
              </a:defRPr>
            </a:lvl4pPr>
            <a:lvl5pPr marL="2437851" indent="0" algn="ctr">
              <a:buNone/>
              <a:defRPr>
                <a:solidFill>
                  <a:schemeClr val="tx1">
                    <a:tint val="75000"/>
                  </a:schemeClr>
                </a:solidFill>
              </a:defRPr>
            </a:lvl5pPr>
            <a:lvl6pPr marL="3047314" indent="0" algn="ctr">
              <a:buNone/>
              <a:defRPr>
                <a:solidFill>
                  <a:schemeClr val="tx1">
                    <a:tint val="75000"/>
                  </a:schemeClr>
                </a:solidFill>
              </a:defRPr>
            </a:lvl6pPr>
            <a:lvl7pPr marL="3656777" indent="0" algn="ctr">
              <a:buNone/>
              <a:defRPr>
                <a:solidFill>
                  <a:schemeClr val="tx1">
                    <a:tint val="75000"/>
                  </a:schemeClr>
                </a:solidFill>
              </a:defRPr>
            </a:lvl7pPr>
            <a:lvl8pPr marL="4266240" indent="0" algn="ctr">
              <a:buNone/>
              <a:defRPr>
                <a:solidFill>
                  <a:schemeClr val="tx1">
                    <a:tint val="75000"/>
                  </a:schemeClr>
                </a:solidFill>
              </a:defRPr>
            </a:lvl8pPr>
            <a:lvl9pPr marL="4875703"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fld id="{406E9206-D2D6-4057-92D4-39C87A03E66D}" type="datetime1">
              <a:rPr lang="en-US" altLang="zh-CN" smtClean="0">
                <a:solidFill>
                  <a:prstClr val="black">
                    <a:tint val="75000"/>
                  </a:prstClr>
                </a:solidFill>
              </a:rPr>
              <a:pPr>
                <a:defRPr/>
              </a:pPr>
              <a:t>10/27/2021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499128165"/>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C052E9E1-D97D-4C90-BB96-FA1ED58B786F}" type="datetime1">
              <a:rPr lang="en-US" altLang="zh-CN" smtClean="0">
                <a:solidFill>
                  <a:prstClr val="black">
                    <a:tint val="75000"/>
                  </a:prstClr>
                </a:solidFill>
              </a:rPr>
              <a:pPr>
                <a:defRPr/>
              </a:pPr>
              <a:t>10/27/2021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253843246"/>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6" y="4406902"/>
            <a:ext cx="10363200" cy="1362075"/>
          </a:xfrm>
        </p:spPr>
        <p:txBody>
          <a:bodyPr anchor="t"/>
          <a:lstStyle>
            <a:lvl1pPr algn="l">
              <a:defRPr sz="5399" b="1" cap="all"/>
            </a:lvl1pPr>
          </a:lstStyle>
          <a:p>
            <a:r>
              <a:rPr lang="en-US"/>
              <a:t>Click to edit Master title style</a:t>
            </a:r>
          </a:p>
        </p:txBody>
      </p:sp>
      <p:sp>
        <p:nvSpPr>
          <p:cNvPr id="3" name="Text Placeholder 2"/>
          <p:cNvSpPr>
            <a:spLocks noGrp="1"/>
          </p:cNvSpPr>
          <p:nvPr>
            <p:ph type="body" idx="1"/>
          </p:nvPr>
        </p:nvSpPr>
        <p:spPr>
          <a:xfrm>
            <a:off x="963086" y="2906714"/>
            <a:ext cx="10363200" cy="1500187"/>
          </a:xfrm>
        </p:spPr>
        <p:txBody>
          <a:bodyPr anchor="b"/>
          <a:lstStyle>
            <a:lvl1pPr marL="0" indent="0">
              <a:buNone/>
              <a:defRPr sz="2699">
                <a:solidFill>
                  <a:schemeClr val="tx1">
                    <a:tint val="75000"/>
                  </a:schemeClr>
                </a:solidFill>
              </a:defRPr>
            </a:lvl1pPr>
            <a:lvl2pPr marL="609463" indent="0">
              <a:buNone/>
              <a:defRPr sz="2400">
                <a:solidFill>
                  <a:schemeClr val="tx1">
                    <a:tint val="75000"/>
                  </a:schemeClr>
                </a:solidFill>
              </a:defRPr>
            </a:lvl2pPr>
            <a:lvl3pPr marL="1218926" indent="0">
              <a:buNone/>
              <a:defRPr sz="2200">
                <a:solidFill>
                  <a:schemeClr val="tx1">
                    <a:tint val="75000"/>
                  </a:schemeClr>
                </a:solidFill>
              </a:defRPr>
            </a:lvl3pPr>
            <a:lvl4pPr marL="1828388" indent="0">
              <a:buNone/>
              <a:defRPr sz="1900">
                <a:solidFill>
                  <a:schemeClr val="tx1">
                    <a:tint val="75000"/>
                  </a:schemeClr>
                </a:solidFill>
              </a:defRPr>
            </a:lvl4pPr>
            <a:lvl5pPr marL="2437851" indent="0">
              <a:buNone/>
              <a:defRPr sz="1900">
                <a:solidFill>
                  <a:schemeClr val="tx1">
                    <a:tint val="75000"/>
                  </a:schemeClr>
                </a:solidFill>
              </a:defRPr>
            </a:lvl5pPr>
            <a:lvl6pPr marL="3047314" indent="0">
              <a:buNone/>
              <a:defRPr sz="1900">
                <a:solidFill>
                  <a:schemeClr val="tx1">
                    <a:tint val="75000"/>
                  </a:schemeClr>
                </a:solidFill>
              </a:defRPr>
            </a:lvl6pPr>
            <a:lvl7pPr marL="3656777" indent="0">
              <a:buNone/>
              <a:defRPr sz="1900">
                <a:solidFill>
                  <a:schemeClr val="tx1">
                    <a:tint val="75000"/>
                  </a:schemeClr>
                </a:solidFill>
              </a:defRPr>
            </a:lvl7pPr>
            <a:lvl8pPr marL="4266240" indent="0">
              <a:buNone/>
              <a:defRPr sz="1900">
                <a:solidFill>
                  <a:schemeClr val="tx1">
                    <a:tint val="75000"/>
                  </a:schemeClr>
                </a:solidFill>
              </a:defRPr>
            </a:lvl8pPr>
            <a:lvl9pPr marL="4875703"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814779EE-1E16-4CC5-A459-C716090F6017}" type="datetime1">
              <a:rPr lang="en-US" altLang="zh-CN" smtClean="0">
                <a:solidFill>
                  <a:prstClr val="black">
                    <a:tint val="75000"/>
                  </a:prstClr>
                </a:solidFill>
              </a:rPr>
              <a:pPr>
                <a:defRPr/>
              </a:pPr>
              <a:t>10/27/2021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72127813"/>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2" y="1600202"/>
            <a:ext cx="5384800" cy="4525963"/>
          </a:xfrm>
        </p:spPr>
        <p:txBody>
          <a:bodyPr/>
          <a:lstStyle>
            <a:lvl1pPr>
              <a:defRPr sz="3799"/>
            </a:lvl1pPr>
            <a:lvl2pPr>
              <a:defRPr sz="3199"/>
            </a:lvl2pPr>
            <a:lvl3pPr>
              <a:defRPr sz="2699"/>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1" y="1600202"/>
            <a:ext cx="5384800" cy="4525963"/>
          </a:xfrm>
        </p:spPr>
        <p:txBody>
          <a:bodyPr/>
          <a:lstStyle>
            <a:lvl1pPr>
              <a:defRPr sz="3799"/>
            </a:lvl1pPr>
            <a:lvl2pPr>
              <a:defRPr sz="3199"/>
            </a:lvl2pPr>
            <a:lvl3pPr>
              <a:defRPr sz="2699"/>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A3311C9F-D64E-4824-A709-CF61DE4E0BDD}" type="datetime1">
              <a:rPr lang="en-US" altLang="zh-CN" smtClean="0">
                <a:solidFill>
                  <a:prstClr val="black">
                    <a:tint val="75000"/>
                  </a:prstClr>
                </a:solidFill>
              </a:rPr>
              <a:pPr>
                <a:defRPr/>
              </a:pPr>
              <a:t>10/27/2021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599996214"/>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1" y="1535114"/>
            <a:ext cx="5386917" cy="639763"/>
          </a:xfrm>
        </p:spPr>
        <p:txBody>
          <a:bodyPr anchor="b"/>
          <a:lstStyle>
            <a:lvl1pPr marL="0" indent="0">
              <a:buNone/>
              <a:defRPr sz="3199" b="1"/>
            </a:lvl1pPr>
            <a:lvl2pPr marL="609463" indent="0">
              <a:buNone/>
              <a:defRPr sz="2699" b="1"/>
            </a:lvl2pPr>
            <a:lvl3pPr marL="1218926" indent="0">
              <a:buNone/>
              <a:defRPr sz="2400" b="1"/>
            </a:lvl3pPr>
            <a:lvl4pPr marL="1828388" indent="0">
              <a:buNone/>
              <a:defRPr sz="2200" b="1"/>
            </a:lvl4pPr>
            <a:lvl5pPr marL="2437851" indent="0">
              <a:buNone/>
              <a:defRPr sz="2200" b="1"/>
            </a:lvl5pPr>
            <a:lvl6pPr marL="3047314" indent="0">
              <a:buNone/>
              <a:defRPr sz="2200" b="1"/>
            </a:lvl6pPr>
            <a:lvl7pPr marL="3656777" indent="0">
              <a:buNone/>
              <a:defRPr sz="2200" b="1"/>
            </a:lvl7pPr>
            <a:lvl8pPr marL="4266240" indent="0">
              <a:buNone/>
              <a:defRPr sz="2200" b="1"/>
            </a:lvl8pPr>
            <a:lvl9pPr marL="4875703" indent="0">
              <a:buNone/>
              <a:defRPr sz="2200" b="1"/>
            </a:lvl9pPr>
          </a:lstStyle>
          <a:p>
            <a:pPr lvl="0"/>
            <a:r>
              <a:rPr lang="en-US"/>
              <a:t>Click to edit Master text styles</a:t>
            </a:r>
          </a:p>
        </p:txBody>
      </p:sp>
      <p:sp>
        <p:nvSpPr>
          <p:cNvPr id="4" name="Content Placeholder 3"/>
          <p:cNvSpPr>
            <a:spLocks noGrp="1"/>
          </p:cNvSpPr>
          <p:nvPr>
            <p:ph sz="half" idx="2"/>
          </p:nvPr>
        </p:nvSpPr>
        <p:spPr>
          <a:xfrm>
            <a:off x="609601" y="2174877"/>
            <a:ext cx="5386917" cy="3951288"/>
          </a:xfrm>
        </p:spPr>
        <p:txBody>
          <a:bodyPr/>
          <a:lstStyle>
            <a:lvl1pPr>
              <a:defRPr sz="3199"/>
            </a:lvl1pPr>
            <a:lvl2pPr>
              <a:defRPr sz="2699"/>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3" y="1535114"/>
            <a:ext cx="5389033" cy="639763"/>
          </a:xfrm>
        </p:spPr>
        <p:txBody>
          <a:bodyPr anchor="b"/>
          <a:lstStyle>
            <a:lvl1pPr marL="0" indent="0">
              <a:buNone/>
              <a:defRPr sz="3199" b="1"/>
            </a:lvl1pPr>
            <a:lvl2pPr marL="609463" indent="0">
              <a:buNone/>
              <a:defRPr sz="2699" b="1"/>
            </a:lvl2pPr>
            <a:lvl3pPr marL="1218926" indent="0">
              <a:buNone/>
              <a:defRPr sz="2400" b="1"/>
            </a:lvl3pPr>
            <a:lvl4pPr marL="1828388" indent="0">
              <a:buNone/>
              <a:defRPr sz="2200" b="1"/>
            </a:lvl4pPr>
            <a:lvl5pPr marL="2437851" indent="0">
              <a:buNone/>
              <a:defRPr sz="2200" b="1"/>
            </a:lvl5pPr>
            <a:lvl6pPr marL="3047314" indent="0">
              <a:buNone/>
              <a:defRPr sz="2200" b="1"/>
            </a:lvl6pPr>
            <a:lvl7pPr marL="3656777" indent="0">
              <a:buNone/>
              <a:defRPr sz="2200" b="1"/>
            </a:lvl7pPr>
            <a:lvl8pPr marL="4266240" indent="0">
              <a:buNone/>
              <a:defRPr sz="2200" b="1"/>
            </a:lvl8pPr>
            <a:lvl9pPr marL="4875703" indent="0">
              <a:buNone/>
              <a:defRPr sz="2200" b="1"/>
            </a:lvl9pPr>
          </a:lstStyle>
          <a:p>
            <a:pPr lvl="0"/>
            <a:r>
              <a:rPr lang="en-US"/>
              <a:t>Click to edit Master text styles</a:t>
            </a:r>
          </a:p>
        </p:txBody>
      </p:sp>
      <p:sp>
        <p:nvSpPr>
          <p:cNvPr id="6" name="Content Placeholder 5"/>
          <p:cNvSpPr>
            <a:spLocks noGrp="1"/>
          </p:cNvSpPr>
          <p:nvPr>
            <p:ph sz="quarter" idx="4"/>
          </p:nvPr>
        </p:nvSpPr>
        <p:spPr>
          <a:xfrm>
            <a:off x="6193373" y="2174877"/>
            <a:ext cx="5389033" cy="3951288"/>
          </a:xfrm>
        </p:spPr>
        <p:txBody>
          <a:bodyPr/>
          <a:lstStyle>
            <a:lvl1pPr>
              <a:defRPr sz="3199"/>
            </a:lvl1pPr>
            <a:lvl2pPr>
              <a:defRPr sz="2699"/>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0A4318BD-B3C6-4D4B-B871-C29490A2E55A}" type="datetime1">
              <a:rPr lang="en-US" altLang="zh-CN" smtClean="0">
                <a:solidFill>
                  <a:prstClr val="black">
                    <a:tint val="75000"/>
                  </a:prstClr>
                </a:solidFill>
              </a:rPr>
              <a:pPr>
                <a:defRPr/>
              </a:pPr>
              <a:t>10/27/2021</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902207580"/>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E14CAFC4-799C-4CDE-B92B-8C262F06CF3E}" type="datetime1">
              <a:rPr lang="en-US" altLang="zh-CN" smtClean="0">
                <a:solidFill>
                  <a:prstClr val="black">
                    <a:tint val="75000"/>
                  </a:prstClr>
                </a:solidFill>
              </a:rPr>
              <a:pPr>
                <a:defRPr/>
              </a:pPr>
              <a:t>10/27/2021</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677684849"/>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圆角矩形 4"/>
          <p:cNvSpPr/>
          <p:nvPr userDrawn="1"/>
        </p:nvSpPr>
        <p:spPr>
          <a:xfrm>
            <a:off x="1139634" y="1031258"/>
            <a:ext cx="9912734" cy="4289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6" name="圆角矩形 5"/>
          <p:cNvSpPr/>
          <p:nvPr userDrawn="1"/>
        </p:nvSpPr>
        <p:spPr>
          <a:xfrm>
            <a:off x="5900057" y="6451899"/>
            <a:ext cx="391889" cy="2201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7" name="日期占位符 6"/>
          <p:cNvSpPr>
            <a:spLocks noGrp="1"/>
          </p:cNvSpPr>
          <p:nvPr>
            <p:ph type="dt" sz="half" idx="10"/>
          </p:nvPr>
        </p:nvSpPr>
        <p:spPr/>
        <p:txBody>
          <a:bodyPr/>
          <a:lstStyle/>
          <a:p>
            <a:pPr>
              <a:defRPr/>
            </a:pPr>
            <a:fld id="{3E729073-8FFE-4F18-B513-07581FC6638E}" type="datetime1">
              <a:rPr lang="en-US" altLang="zh-CN" smtClean="0">
                <a:solidFill>
                  <a:prstClr val="black">
                    <a:tint val="75000"/>
                  </a:prstClr>
                </a:solidFill>
              </a:rPr>
              <a:pPr>
                <a:defRPr/>
              </a:pPr>
              <a:t>10/27/2021</a:t>
            </a:fld>
            <a:endParaRPr lang="en-US" dirty="0">
              <a:solidFill>
                <a:prstClr val="black">
                  <a:tint val="75000"/>
                </a:prstClr>
              </a:solidFill>
            </a:endParaRPr>
          </a:p>
        </p:txBody>
      </p:sp>
      <p:sp>
        <p:nvSpPr>
          <p:cNvPr id="9" name="灯片编号占位符 8"/>
          <p:cNvSpPr>
            <a:spLocks noGrp="1"/>
          </p:cNvSpPr>
          <p:nvPr>
            <p:ph type="sldNum" sz="quarter" idx="12"/>
          </p:nvPr>
        </p:nvSpPr>
        <p:spPr>
          <a:xfrm>
            <a:off x="4673601" y="6396227"/>
            <a:ext cx="2844800" cy="365125"/>
          </a:xfrm>
        </p:spPr>
        <p:txBody>
          <a:bodyPr/>
          <a:lstStyle>
            <a:lvl1pPr algn="ctr">
              <a:defRPr>
                <a:latin typeface="ITC Avant Garde Std Bk" panose="020B0502020202020204" pitchFamily="34" charset="0"/>
              </a:defRPr>
            </a:lvl1p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58736476"/>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7208584"/>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1"/>
          </a:xfrm>
        </p:spPr>
        <p:txBody>
          <a:bodyPr anchor="b"/>
          <a:lstStyle>
            <a:lvl1pPr algn="l">
              <a:defRPr sz="2699" b="1"/>
            </a:lvl1pPr>
          </a:lstStyle>
          <a:p>
            <a:r>
              <a:rPr lang="en-US"/>
              <a:t>Click to edit Master title style</a:t>
            </a:r>
          </a:p>
        </p:txBody>
      </p:sp>
      <p:sp>
        <p:nvSpPr>
          <p:cNvPr id="3" name="Content Placeholder 2"/>
          <p:cNvSpPr>
            <a:spLocks noGrp="1"/>
          </p:cNvSpPr>
          <p:nvPr>
            <p:ph idx="1"/>
          </p:nvPr>
        </p:nvSpPr>
        <p:spPr>
          <a:xfrm>
            <a:off x="4766734" y="273054"/>
            <a:ext cx="6815667" cy="5853113"/>
          </a:xfrm>
        </p:spPr>
        <p:txBody>
          <a:bodyPr/>
          <a:lstStyle>
            <a:lvl1pPr>
              <a:defRPr sz="4299"/>
            </a:lvl1pPr>
            <a:lvl2pPr>
              <a:defRPr sz="3799"/>
            </a:lvl2pPr>
            <a:lvl3pPr>
              <a:defRPr sz="3199"/>
            </a:lvl3pPr>
            <a:lvl4pPr>
              <a:defRPr sz="2699"/>
            </a:lvl4pPr>
            <a:lvl5pPr>
              <a:defRPr sz="2699"/>
            </a:lvl5pPr>
            <a:lvl6pPr>
              <a:defRPr sz="2699"/>
            </a:lvl6pPr>
            <a:lvl7pPr>
              <a:defRPr sz="2699"/>
            </a:lvl7pPr>
            <a:lvl8pPr>
              <a:defRPr sz="2699"/>
            </a:lvl8pPr>
            <a:lvl9pPr>
              <a:defRPr sz="26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5"/>
            <a:ext cx="4011084" cy="4691063"/>
          </a:xfrm>
        </p:spPr>
        <p:txBody>
          <a:bodyPr/>
          <a:lstStyle>
            <a:lvl1pPr marL="0" indent="0">
              <a:buNone/>
              <a:defRPr sz="1900"/>
            </a:lvl1pPr>
            <a:lvl2pPr marL="609463" indent="0">
              <a:buNone/>
              <a:defRPr sz="1600"/>
            </a:lvl2pPr>
            <a:lvl3pPr marL="1218926" indent="0">
              <a:buNone/>
              <a:defRPr sz="1400"/>
            </a:lvl3pPr>
            <a:lvl4pPr marL="1828388" indent="0">
              <a:buNone/>
              <a:defRPr sz="1200"/>
            </a:lvl4pPr>
            <a:lvl5pPr marL="2437851" indent="0">
              <a:buNone/>
              <a:defRPr sz="1200"/>
            </a:lvl5pPr>
            <a:lvl6pPr marL="3047314" indent="0">
              <a:buNone/>
              <a:defRPr sz="1200"/>
            </a:lvl6pPr>
            <a:lvl7pPr marL="3656777" indent="0">
              <a:buNone/>
              <a:defRPr sz="1200"/>
            </a:lvl7pPr>
            <a:lvl8pPr marL="4266240" indent="0">
              <a:buNone/>
              <a:defRPr sz="1200"/>
            </a:lvl8pPr>
            <a:lvl9pPr marL="4875703"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43C7FCF6-76BD-4495-B08F-4C059D2BA31F}" type="datetime1">
              <a:rPr lang="en-US" altLang="zh-CN" smtClean="0">
                <a:solidFill>
                  <a:prstClr val="black">
                    <a:tint val="75000"/>
                  </a:prstClr>
                </a:solidFill>
              </a:rPr>
              <a:pPr>
                <a:defRPr/>
              </a:pPr>
              <a:t>10/27/2021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664193001"/>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2"/>
            <a:ext cx="7315200" cy="566739"/>
          </a:xfrm>
        </p:spPr>
        <p:txBody>
          <a:bodyPr anchor="b"/>
          <a:lstStyle>
            <a:lvl1pPr algn="l">
              <a:defRPr sz="2699" b="1"/>
            </a:lvl1pPr>
          </a:lstStyle>
          <a:p>
            <a:r>
              <a:rPr lang="en-US"/>
              <a:t>Click to edit Master title style</a:t>
            </a:r>
          </a:p>
        </p:txBody>
      </p:sp>
      <p:sp>
        <p:nvSpPr>
          <p:cNvPr id="3" name="Picture Placeholder 2"/>
          <p:cNvSpPr>
            <a:spLocks noGrp="1"/>
          </p:cNvSpPr>
          <p:nvPr>
            <p:ph type="pic" idx="1"/>
          </p:nvPr>
        </p:nvSpPr>
        <p:spPr>
          <a:xfrm>
            <a:off x="2389717" y="612777"/>
            <a:ext cx="7315200" cy="4114800"/>
          </a:xfrm>
        </p:spPr>
        <p:txBody>
          <a:bodyPr/>
          <a:lstStyle>
            <a:lvl1pPr marL="0" indent="0">
              <a:buNone/>
              <a:defRPr sz="4299"/>
            </a:lvl1pPr>
            <a:lvl2pPr marL="609463" indent="0">
              <a:buNone/>
              <a:defRPr sz="3799"/>
            </a:lvl2pPr>
            <a:lvl3pPr marL="1218926" indent="0">
              <a:buNone/>
              <a:defRPr sz="3199"/>
            </a:lvl3pPr>
            <a:lvl4pPr marL="1828388" indent="0">
              <a:buNone/>
              <a:defRPr sz="2699"/>
            </a:lvl4pPr>
            <a:lvl5pPr marL="2437851" indent="0">
              <a:buNone/>
              <a:defRPr sz="2699"/>
            </a:lvl5pPr>
            <a:lvl6pPr marL="3047314" indent="0">
              <a:buNone/>
              <a:defRPr sz="2699"/>
            </a:lvl6pPr>
            <a:lvl7pPr marL="3656777" indent="0">
              <a:buNone/>
              <a:defRPr sz="2699"/>
            </a:lvl7pPr>
            <a:lvl8pPr marL="4266240" indent="0">
              <a:buNone/>
              <a:defRPr sz="2699"/>
            </a:lvl8pPr>
            <a:lvl9pPr marL="4875703" indent="0">
              <a:buNone/>
              <a:defRPr sz="2699"/>
            </a:lvl9pPr>
          </a:lstStyle>
          <a:p>
            <a:endParaRPr lang="en-US" dirty="0"/>
          </a:p>
        </p:txBody>
      </p:sp>
      <p:sp>
        <p:nvSpPr>
          <p:cNvPr id="4" name="Text Placeholder 3"/>
          <p:cNvSpPr>
            <a:spLocks noGrp="1"/>
          </p:cNvSpPr>
          <p:nvPr>
            <p:ph type="body" sz="half" idx="2"/>
          </p:nvPr>
        </p:nvSpPr>
        <p:spPr>
          <a:xfrm>
            <a:off x="2389717" y="5367341"/>
            <a:ext cx="7315200" cy="804863"/>
          </a:xfrm>
        </p:spPr>
        <p:txBody>
          <a:bodyPr/>
          <a:lstStyle>
            <a:lvl1pPr marL="0" indent="0">
              <a:buNone/>
              <a:defRPr sz="1900"/>
            </a:lvl1pPr>
            <a:lvl2pPr marL="609463" indent="0">
              <a:buNone/>
              <a:defRPr sz="1600"/>
            </a:lvl2pPr>
            <a:lvl3pPr marL="1218926" indent="0">
              <a:buNone/>
              <a:defRPr sz="1400"/>
            </a:lvl3pPr>
            <a:lvl4pPr marL="1828388" indent="0">
              <a:buNone/>
              <a:defRPr sz="1200"/>
            </a:lvl4pPr>
            <a:lvl5pPr marL="2437851" indent="0">
              <a:buNone/>
              <a:defRPr sz="1200"/>
            </a:lvl5pPr>
            <a:lvl6pPr marL="3047314" indent="0">
              <a:buNone/>
              <a:defRPr sz="1200"/>
            </a:lvl6pPr>
            <a:lvl7pPr marL="3656777" indent="0">
              <a:buNone/>
              <a:defRPr sz="1200"/>
            </a:lvl7pPr>
            <a:lvl8pPr marL="4266240" indent="0">
              <a:buNone/>
              <a:defRPr sz="1200"/>
            </a:lvl8pPr>
            <a:lvl9pPr marL="4875703"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E257577C-F53D-4BB9-9408-EB84DEB3CD80}" type="datetime1">
              <a:rPr lang="en-US" altLang="zh-CN" smtClean="0">
                <a:solidFill>
                  <a:prstClr val="black">
                    <a:tint val="75000"/>
                  </a:prstClr>
                </a:solidFill>
              </a:rPr>
              <a:pPr>
                <a:defRPr/>
              </a:pPr>
              <a:t>10/27/2021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680854963"/>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B82556-8A08-41E5-83B9-62EF050290F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F3A53DA-911C-4BFB-9624-188110AA712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C142748-B108-4A60-818C-CE5063048FB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13CC6E7-61A1-4EF9-A5A5-418FBA613513}"/>
              </a:ext>
            </a:extLst>
          </p:cNvPr>
          <p:cNvSpPr>
            <a:spLocks noGrp="1"/>
          </p:cNvSpPr>
          <p:nvPr>
            <p:ph type="dt" sz="half" idx="10"/>
          </p:nvPr>
        </p:nvSpPr>
        <p:spPr/>
        <p:txBody>
          <a:bodyPr/>
          <a:lstStyle/>
          <a:p>
            <a:fld id="{53BA1A83-AB1A-4630-8895-DD315B77774A}" type="datetimeFigureOut">
              <a:rPr lang="en-US" smtClean="0"/>
              <a:t>10/27/2021</a:t>
            </a:fld>
            <a:endParaRPr lang="en-US"/>
          </a:p>
        </p:txBody>
      </p:sp>
      <p:sp>
        <p:nvSpPr>
          <p:cNvPr id="6" name="Footer Placeholder 5">
            <a:extLst>
              <a:ext uri="{FF2B5EF4-FFF2-40B4-BE49-F238E27FC236}">
                <a16:creationId xmlns:a16="http://schemas.microsoft.com/office/drawing/2014/main" id="{121AA978-D46B-4554-9367-69F52DD169E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F2B9962-BD20-4C75-8878-A0FAF54419B9}"/>
              </a:ext>
            </a:extLst>
          </p:cNvPr>
          <p:cNvSpPr>
            <a:spLocks noGrp="1"/>
          </p:cNvSpPr>
          <p:nvPr>
            <p:ph type="sldNum" sz="quarter" idx="12"/>
          </p:nvPr>
        </p:nvSpPr>
        <p:spPr/>
        <p:txBody>
          <a:bodyPr/>
          <a:lstStyle/>
          <a:p>
            <a:fld id="{47597CB6-3404-4C30-A4D3-72266B0226A8}" type="slidenum">
              <a:rPr lang="en-US" smtClean="0"/>
              <a:t>‹#›</a:t>
            </a:fld>
            <a:endParaRPr lang="en-US"/>
          </a:p>
        </p:txBody>
      </p:sp>
    </p:spTree>
    <p:extLst>
      <p:ext uri="{BB962C8B-B14F-4D97-AF65-F5344CB8AC3E}">
        <p14:creationId xmlns:p14="http://schemas.microsoft.com/office/powerpoint/2010/main" val="9653721"/>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77D58058-BD14-4845-947D-4A9B79A00D09}" type="datetime1">
              <a:rPr lang="en-US" altLang="zh-CN" smtClean="0">
                <a:solidFill>
                  <a:prstClr val="black">
                    <a:tint val="75000"/>
                  </a:prstClr>
                </a:solidFill>
              </a:rPr>
              <a:pPr>
                <a:defRPr/>
              </a:pPr>
              <a:t>10/27/2021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864245339"/>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1"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2"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18ECB469-C949-4E3F-B0CB-0C15DA7B7F92}" type="datetime1">
              <a:rPr lang="en-US" altLang="zh-CN" smtClean="0">
                <a:solidFill>
                  <a:prstClr val="black">
                    <a:tint val="75000"/>
                  </a:prstClr>
                </a:solidFill>
              </a:rPr>
              <a:pPr>
                <a:defRPr/>
              </a:pPr>
              <a:t>10/27/2021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175760947"/>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765120652"/>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A16CEE-8C93-4ED0-B19A-26DFD5ED613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E154E83-F622-4435-93F3-77AAE912D0A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227034B-F5F8-4DF6-8F25-656E37CE399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2A3FB2F-F571-4C4E-B67A-2B5E0ED4017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8C07F3B-60F8-42D3-9E2E-90480167908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5421ACF-3BB3-40A5-88B5-EB6D5304F9F4}"/>
              </a:ext>
            </a:extLst>
          </p:cNvPr>
          <p:cNvSpPr>
            <a:spLocks noGrp="1"/>
          </p:cNvSpPr>
          <p:nvPr>
            <p:ph type="dt" sz="half" idx="10"/>
          </p:nvPr>
        </p:nvSpPr>
        <p:spPr/>
        <p:txBody>
          <a:bodyPr/>
          <a:lstStyle/>
          <a:p>
            <a:fld id="{53BA1A83-AB1A-4630-8895-DD315B77774A}" type="datetimeFigureOut">
              <a:rPr lang="en-US" smtClean="0"/>
              <a:t>10/27/2021</a:t>
            </a:fld>
            <a:endParaRPr lang="en-US"/>
          </a:p>
        </p:txBody>
      </p:sp>
      <p:sp>
        <p:nvSpPr>
          <p:cNvPr id="8" name="Footer Placeholder 7">
            <a:extLst>
              <a:ext uri="{FF2B5EF4-FFF2-40B4-BE49-F238E27FC236}">
                <a16:creationId xmlns:a16="http://schemas.microsoft.com/office/drawing/2014/main" id="{75949AE8-4C5D-43EA-BFB0-BD59050A2DC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C1DCBE4-ABF7-47B5-AEA1-D1406377498B}"/>
              </a:ext>
            </a:extLst>
          </p:cNvPr>
          <p:cNvSpPr>
            <a:spLocks noGrp="1"/>
          </p:cNvSpPr>
          <p:nvPr>
            <p:ph type="sldNum" sz="quarter" idx="12"/>
          </p:nvPr>
        </p:nvSpPr>
        <p:spPr/>
        <p:txBody>
          <a:bodyPr/>
          <a:lstStyle/>
          <a:p>
            <a:fld id="{47597CB6-3404-4C30-A4D3-72266B0226A8}" type="slidenum">
              <a:rPr lang="en-US" smtClean="0"/>
              <a:t>‹#›</a:t>
            </a:fld>
            <a:endParaRPr lang="en-US"/>
          </a:p>
        </p:txBody>
      </p:sp>
    </p:spTree>
    <p:extLst>
      <p:ext uri="{BB962C8B-B14F-4D97-AF65-F5344CB8AC3E}">
        <p14:creationId xmlns:p14="http://schemas.microsoft.com/office/powerpoint/2010/main" val="3997582821"/>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23B9FD-E9EB-4AE2-A5E3-3289A6541CC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9FAC6E1-3025-4244-8904-2683AB97C919}"/>
              </a:ext>
            </a:extLst>
          </p:cNvPr>
          <p:cNvSpPr>
            <a:spLocks noGrp="1"/>
          </p:cNvSpPr>
          <p:nvPr>
            <p:ph type="dt" sz="half" idx="10"/>
          </p:nvPr>
        </p:nvSpPr>
        <p:spPr/>
        <p:txBody>
          <a:bodyPr/>
          <a:lstStyle/>
          <a:p>
            <a:fld id="{53BA1A83-AB1A-4630-8895-DD315B77774A}" type="datetimeFigureOut">
              <a:rPr lang="en-US" smtClean="0"/>
              <a:t>10/27/2021</a:t>
            </a:fld>
            <a:endParaRPr lang="en-US"/>
          </a:p>
        </p:txBody>
      </p:sp>
      <p:sp>
        <p:nvSpPr>
          <p:cNvPr id="4" name="Footer Placeholder 3">
            <a:extLst>
              <a:ext uri="{FF2B5EF4-FFF2-40B4-BE49-F238E27FC236}">
                <a16:creationId xmlns:a16="http://schemas.microsoft.com/office/drawing/2014/main" id="{A15226E8-F345-4399-9087-F2972AD7CA7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F6BDE27-DB09-47AC-89F9-950693D3135E}"/>
              </a:ext>
            </a:extLst>
          </p:cNvPr>
          <p:cNvSpPr>
            <a:spLocks noGrp="1"/>
          </p:cNvSpPr>
          <p:nvPr>
            <p:ph type="sldNum" sz="quarter" idx="12"/>
          </p:nvPr>
        </p:nvSpPr>
        <p:spPr/>
        <p:txBody>
          <a:bodyPr/>
          <a:lstStyle/>
          <a:p>
            <a:fld id="{47597CB6-3404-4C30-A4D3-72266B0226A8}" type="slidenum">
              <a:rPr lang="en-US" smtClean="0"/>
              <a:t>‹#›</a:t>
            </a:fld>
            <a:endParaRPr lang="en-US"/>
          </a:p>
        </p:txBody>
      </p:sp>
    </p:spTree>
    <p:extLst>
      <p:ext uri="{BB962C8B-B14F-4D97-AF65-F5344CB8AC3E}">
        <p14:creationId xmlns:p14="http://schemas.microsoft.com/office/powerpoint/2010/main" val="1491132915"/>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CD5D674-60F8-46E3-B9DD-652C0CB8710D}"/>
              </a:ext>
            </a:extLst>
          </p:cNvPr>
          <p:cNvSpPr>
            <a:spLocks noGrp="1"/>
          </p:cNvSpPr>
          <p:nvPr>
            <p:ph type="dt" sz="half" idx="10"/>
          </p:nvPr>
        </p:nvSpPr>
        <p:spPr/>
        <p:txBody>
          <a:bodyPr/>
          <a:lstStyle/>
          <a:p>
            <a:fld id="{53BA1A83-AB1A-4630-8895-DD315B77774A}" type="datetimeFigureOut">
              <a:rPr lang="en-US" smtClean="0"/>
              <a:t>10/27/2021</a:t>
            </a:fld>
            <a:endParaRPr lang="en-US"/>
          </a:p>
        </p:txBody>
      </p:sp>
      <p:sp>
        <p:nvSpPr>
          <p:cNvPr id="3" name="Footer Placeholder 2">
            <a:extLst>
              <a:ext uri="{FF2B5EF4-FFF2-40B4-BE49-F238E27FC236}">
                <a16:creationId xmlns:a16="http://schemas.microsoft.com/office/drawing/2014/main" id="{79041A17-6FBC-48E1-8B9A-E667E0E4732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443E9B5-00F8-492D-A055-808C36555017}"/>
              </a:ext>
            </a:extLst>
          </p:cNvPr>
          <p:cNvSpPr>
            <a:spLocks noGrp="1"/>
          </p:cNvSpPr>
          <p:nvPr>
            <p:ph type="sldNum" sz="quarter" idx="12"/>
          </p:nvPr>
        </p:nvSpPr>
        <p:spPr/>
        <p:txBody>
          <a:bodyPr/>
          <a:lstStyle/>
          <a:p>
            <a:fld id="{47597CB6-3404-4C30-A4D3-72266B0226A8}" type="slidenum">
              <a:rPr lang="en-US" smtClean="0"/>
              <a:t>‹#›</a:t>
            </a:fld>
            <a:endParaRPr lang="en-US"/>
          </a:p>
        </p:txBody>
      </p:sp>
    </p:spTree>
    <p:extLst>
      <p:ext uri="{BB962C8B-B14F-4D97-AF65-F5344CB8AC3E}">
        <p14:creationId xmlns:p14="http://schemas.microsoft.com/office/powerpoint/2010/main" val="1358940930"/>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4A48A-C0F2-4727-A684-57EB78F83D6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A738356-838B-4CF8-8D9F-4DB3EC272E7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0E6D58D-DAB7-4F95-B885-3B758E6A5F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059A36A-37BB-4E8C-A826-2753C245C500}"/>
              </a:ext>
            </a:extLst>
          </p:cNvPr>
          <p:cNvSpPr>
            <a:spLocks noGrp="1"/>
          </p:cNvSpPr>
          <p:nvPr>
            <p:ph type="dt" sz="half" idx="10"/>
          </p:nvPr>
        </p:nvSpPr>
        <p:spPr/>
        <p:txBody>
          <a:bodyPr/>
          <a:lstStyle/>
          <a:p>
            <a:fld id="{53BA1A83-AB1A-4630-8895-DD315B77774A}" type="datetimeFigureOut">
              <a:rPr lang="en-US" smtClean="0"/>
              <a:t>10/27/2021</a:t>
            </a:fld>
            <a:endParaRPr lang="en-US"/>
          </a:p>
        </p:txBody>
      </p:sp>
      <p:sp>
        <p:nvSpPr>
          <p:cNvPr id="6" name="Footer Placeholder 5">
            <a:extLst>
              <a:ext uri="{FF2B5EF4-FFF2-40B4-BE49-F238E27FC236}">
                <a16:creationId xmlns:a16="http://schemas.microsoft.com/office/drawing/2014/main" id="{22DC8733-6744-4701-945D-7E079829AA2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BFD51DB-D56D-4CD9-B468-21C968ACCF49}"/>
              </a:ext>
            </a:extLst>
          </p:cNvPr>
          <p:cNvSpPr>
            <a:spLocks noGrp="1"/>
          </p:cNvSpPr>
          <p:nvPr>
            <p:ph type="sldNum" sz="quarter" idx="12"/>
          </p:nvPr>
        </p:nvSpPr>
        <p:spPr/>
        <p:txBody>
          <a:bodyPr/>
          <a:lstStyle/>
          <a:p>
            <a:fld id="{47597CB6-3404-4C30-A4D3-72266B0226A8}" type="slidenum">
              <a:rPr lang="en-US" smtClean="0"/>
              <a:t>‹#›</a:t>
            </a:fld>
            <a:endParaRPr lang="en-US"/>
          </a:p>
        </p:txBody>
      </p:sp>
    </p:spTree>
    <p:extLst>
      <p:ext uri="{BB962C8B-B14F-4D97-AF65-F5344CB8AC3E}">
        <p14:creationId xmlns:p14="http://schemas.microsoft.com/office/powerpoint/2010/main" val="1569089643"/>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29EAC-FF8F-453D-8939-69F7B08E03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7FBAA2A-3C30-47C1-AC84-B06FFA2CDCB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482052E-D2ED-462C-A855-83BBCAC8FA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FFC1247-9073-4213-8A19-3F3446C6ADD4}"/>
              </a:ext>
            </a:extLst>
          </p:cNvPr>
          <p:cNvSpPr>
            <a:spLocks noGrp="1"/>
          </p:cNvSpPr>
          <p:nvPr>
            <p:ph type="dt" sz="half" idx="10"/>
          </p:nvPr>
        </p:nvSpPr>
        <p:spPr/>
        <p:txBody>
          <a:bodyPr/>
          <a:lstStyle/>
          <a:p>
            <a:fld id="{53BA1A83-AB1A-4630-8895-DD315B77774A}" type="datetimeFigureOut">
              <a:rPr lang="en-US" smtClean="0"/>
              <a:t>10/27/2021</a:t>
            </a:fld>
            <a:endParaRPr lang="en-US"/>
          </a:p>
        </p:txBody>
      </p:sp>
      <p:sp>
        <p:nvSpPr>
          <p:cNvPr id="6" name="Footer Placeholder 5">
            <a:extLst>
              <a:ext uri="{FF2B5EF4-FFF2-40B4-BE49-F238E27FC236}">
                <a16:creationId xmlns:a16="http://schemas.microsoft.com/office/drawing/2014/main" id="{DA767E85-1F0D-4709-A6A3-C13B684E982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81235FB-665C-4157-8328-CAD8E7EFFF0B}"/>
              </a:ext>
            </a:extLst>
          </p:cNvPr>
          <p:cNvSpPr>
            <a:spLocks noGrp="1"/>
          </p:cNvSpPr>
          <p:nvPr>
            <p:ph type="sldNum" sz="quarter" idx="12"/>
          </p:nvPr>
        </p:nvSpPr>
        <p:spPr/>
        <p:txBody>
          <a:bodyPr/>
          <a:lstStyle/>
          <a:p>
            <a:fld id="{47597CB6-3404-4C30-A4D3-72266B0226A8}" type="slidenum">
              <a:rPr lang="en-US" smtClean="0"/>
              <a:t>‹#›</a:t>
            </a:fld>
            <a:endParaRPr lang="en-US"/>
          </a:p>
        </p:txBody>
      </p:sp>
    </p:spTree>
    <p:extLst>
      <p:ext uri="{BB962C8B-B14F-4D97-AF65-F5344CB8AC3E}">
        <p14:creationId xmlns:p14="http://schemas.microsoft.com/office/powerpoint/2010/main" val="2165706241"/>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26.xml"/><Relationship Id="rId7"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5" Type="http://schemas.openxmlformats.org/officeDocument/2006/relationships/slideLayout" Target="../slideLayouts/slideLayout28.xml"/><Relationship Id="rId4"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image" Target="../media/image4.jpg"/><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4C39619-4EB1-4406-A632-7FC050BD7B6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F865E84-8EA6-44C2-BEB5-AF507F04BEE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7079AB1-F2A0-451D-8905-66F969A239C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BA1A83-AB1A-4630-8895-DD315B77774A}" type="datetimeFigureOut">
              <a:rPr lang="en-US" smtClean="0"/>
              <a:t>10/27/2021</a:t>
            </a:fld>
            <a:endParaRPr lang="en-US"/>
          </a:p>
        </p:txBody>
      </p:sp>
      <p:sp>
        <p:nvSpPr>
          <p:cNvPr id="5" name="Footer Placeholder 4">
            <a:extLst>
              <a:ext uri="{FF2B5EF4-FFF2-40B4-BE49-F238E27FC236}">
                <a16:creationId xmlns:a16="http://schemas.microsoft.com/office/drawing/2014/main" id="{615DC2D4-37BE-4F27-A855-1EFB38A4185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38A296B-DC85-472D-A479-415648772DD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597CB6-3404-4C30-A4D3-72266B0226A8}" type="slidenum">
              <a:rPr lang="en-US" smtClean="0"/>
              <a:t>‹#›</a:t>
            </a:fld>
            <a:endParaRPr lang="en-US"/>
          </a:p>
        </p:txBody>
      </p:sp>
    </p:spTree>
    <p:extLst>
      <p:ext uri="{BB962C8B-B14F-4D97-AF65-F5344CB8AC3E}">
        <p14:creationId xmlns:p14="http://schemas.microsoft.com/office/powerpoint/2010/main" val="29043520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7AF09DCB-6B9A-43F6-9FE6-42F12321B2DA}"/>
              </a:ext>
            </a:extLst>
          </p:cNvPr>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28DD3882-66AA-407C-A44A-A1B9E649B16C}"/>
              </a:ext>
            </a:extLst>
          </p:cNvPr>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9C5CDB1C-81EC-4378-BC22-F20B0E2949B7}"/>
              </a:ext>
            </a:extLst>
          </p:cNvPr>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Arial" panose="020B0604020202020204" pitchFamily="34" charset="0"/>
                <a:cs typeface="Arial" panose="020B0604020202020204" pitchFamily="34" charset="0"/>
              </a:defRPr>
            </a:lvl1pPr>
          </a:lstStyle>
          <a:p>
            <a:pPr>
              <a:defRPr/>
            </a:pPr>
            <a:endParaRPr lang="en-US"/>
          </a:p>
        </p:txBody>
      </p:sp>
      <p:sp>
        <p:nvSpPr>
          <p:cNvPr id="1029" name="Rectangle 5">
            <a:extLst>
              <a:ext uri="{FF2B5EF4-FFF2-40B4-BE49-F238E27FC236}">
                <a16:creationId xmlns:a16="http://schemas.microsoft.com/office/drawing/2014/main" id="{06D3350D-450E-41FD-86F5-924EA6908C87}"/>
              </a:ext>
            </a:extLst>
          </p:cNvPr>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Arial" panose="020B0604020202020204" pitchFamily="34" charset="0"/>
                <a:cs typeface="Arial" panose="020B0604020202020204" pitchFamily="34" charset="0"/>
              </a:defRPr>
            </a:lvl1pPr>
          </a:lstStyle>
          <a:p>
            <a:pPr>
              <a:defRPr/>
            </a:pPr>
            <a:endParaRPr lang="en-US"/>
          </a:p>
        </p:txBody>
      </p:sp>
      <p:sp>
        <p:nvSpPr>
          <p:cNvPr id="1030" name="Rectangle 6">
            <a:extLst>
              <a:ext uri="{FF2B5EF4-FFF2-40B4-BE49-F238E27FC236}">
                <a16:creationId xmlns:a16="http://schemas.microsoft.com/office/drawing/2014/main" id="{C462FCD0-73E7-4A39-A37A-477E95FEE6B3}"/>
              </a:ext>
            </a:extLst>
          </p:cNvPr>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fld id="{7DCA8E16-C57B-4FEF-A34F-439350415024}" type="slidenum">
              <a:rPr lang="en-US" altLang="en-US"/>
              <a:pPr/>
              <a:t>‹#›</a:t>
            </a:fld>
            <a:endParaRPr lang="en-US" altLang="en-US"/>
          </a:p>
        </p:txBody>
      </p:sp>
    </p:spTree>
    <p:extLst>
      <p:ext uri="{BB962C8B-B14F-4D97-AF65-F5344CB8AC3E}">
        <p14:creationId xmlns:p14="http://schemas.microsoft.com/office/powerpoint/2010/main" val="20370680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10000"/>
                <a:lumOff val="9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530820CF-B880-4189-942D-D702A7CBA730}" type="datetimeFigureOut">
              <a:rPr lang="zh-CN" altLang="en-US" smtClean="0"/>
              <a:t>2021/10/27</a:t>
            </a:fld>
            <a:endParaRPr lang="zh-CN" altLang="en-US"/>
          </a:p>
        </p:txBody>
      </p:sp>
      <p:sp>
        <p:nvSpPr>
          <p:cNvPr id="5" name="页脚占位符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0C913308-F349-4B6D-A68A-DD1791B4A57B}" type="slidenum">
              <a:rPr lang="zh-CN" altLang="en-US" smtClean="0"/>
              <a:t>‹#›</a:t>
            </a:fld>
            <a:endParaRPr lang="zh-CN" altLang="en-US"/>
          </a:p>
        </p:txBody>
      </p:sp>
      <p:pic>
        <p:nvPicPr>
          <p:cNvPr id="12" name="图片 11"/>
          <p:cNvPicPr>
            <a:picLocks noChangeAspect="1"/>
          </p:cNvPicPr>
          <p:nvPr userDrawn="1"/>
        </p:nvPicPr>
        <p:blipFill rotWithShape="1">
          <a:blip r:embed="rId8" cstate="print">
            <a:extLst>
              <a:ext uri="{28A0092B-C50C-407E-A947-70E740481C1C}">
                <a14:useLocalDpi xmlns:a14="http://schemas.microsoft.com/office/drawing/2010/main" val="0"/>
              </a:ext>
            </a:extLst>
          </a:blip>
          <a:srcRect r="22909" b="71307"/>
          <a:stretch/>
        </p:blipFill>
        <p:spPr>
          <a:xfrm>
            <a:off x="7364122" y="4543119"/>
            <a:ext cx="4827879" cy="2317000"/>
          </a:xfrm>
          <a:prstGeom prst="rect">
            <a:avLst/>
          </a:prstGeom>
        </p:spPr>
      </p:pic>
      <p:sp>
        <p:nvSpPr>
          <p:cNvPr id="7" name="矩形 6">
            <a:extLst>
              <a:ext uri="{FF2B5EF4-FFF2-40B4-BE49-F238E27FC236}">
                <a16:creationId xmlns:a16="http://schemas.microsoft.com/office/drawing/2014/main" id="{42643604-4AA1-431F-A3FD-A92279CD9E87}"/>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Tree>
    <p:extLst>
      <p:ext uri="{BB962C8B-B14F-4D97-AF65-F5344CB8AC3E}">
        <p14:creationId xmlns:p14="http://schemas.microsoft.com/office/powerpoint/2010/main" val="2557990239"/>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Lst>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1" y="274640"/>
            <a:ext cx="10972800" cy="1143000"/>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601" y="1600202"/>
            <a:ext cx="10972800" cy="4525963"/>
          </a:xfrm>
          <a:prstGeom prst="rect">
            <a:avLst/>
          </a:prstGeom>
        </p:spPr>
        <p:txBody>
          <a:bodyPr vert="horz" lIns="91436"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1" y="6356353"/>
            <a:ext cx="2844800" cy="365125"/>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9196EC2F-0988-4314-AD4B-24FF16D7B45E}" type="datetime1">
              <a:rPr lang="en-US" altLang="zh-CN" smtClean="0">
                <a:solidFill>
                  <a:prstClr val="black">
                    <a:tint val="75000"/>
                  </a:prstClr>
                </a:solidFill>
              </a:rPr>
              <a:pPr>
                <a:defRPr/>
              </a:pPr>
              <a:t>10/27/2021</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2" y="6356353"/>
            <a:ext cx="3860800" cy="365125"/>
          </a:xfrm>
          <a:prstGeom prst="rect">
            <a:avLst/>
          </a:prstGeom>
        </p:spPr>
        <p:txBody>
          <a:bodyPr vert="horz" lIns="91436" tIns="45718" rIns="91436" bIns="45718" rtlCol="0" anchor="ctr"/>
          <a:lstStyle>
            <a:lvl1pPr algn="ctr">
              <a:defRPr sz="1600">
                <a:solidFill>
                  <a:schemeClr val="tx1">
                    <a:tint val="75000"/>
                  </a:schemeClr>
                </a:solidFill>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1" y="6356353"/>
            <a:ext cx="2844800" cy="365125"/>
          </a:xfrm>
          <a:prstGeom prst="rect">
            <a:avLst/>
          </a:prstGeom>
        </p:spPr>
        <p:txBody>
          <a:bodyPr vert="horz" lIns="91436" tIns="45718" rIns="91436" bIns="45718" rtlCol="0" anchor="ctr"/>
          <a:lstStyle>
            <a:lvl1pPr algn="r">
              <a:defRPr sz="1600">
                <a:solidFill>
                  <a:schemeClr val="tx1">
                    <a:tint val="75000"/>
                  </a:schemeClr>
                </a:solidFill>
              </a:defRPr>
            </a:lvl1p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911275871"/>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Lst>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hf hdr="0" ftr="0" dt="0"/>
  <p:txStyles>
    <p:titleStyle>
      <a:lvl1pPr algn="ctr" defTabSz="1218926" rtl="0" eaLnBrk="1" latinLnBrk="0" hangingPunct="1">
        <a:spcBef>
          <a:spcPct val="0"/>
        </a:spcBef>
        <a:buNone/>
        <a:defRPr sz="5899" kern="1200">
          <a:solidFill>
            <a:schemeClr val="tx1"/>
          </a:solidFill>
          <a:latin typeface="+mj-lt"/>
          <a:ea typeface="+mj-ea"/>
          <a:cs typeface="+mj-cs"/>
        </a:defRPr>
      </a:lvl1pPr>
    </p:titleStyle>
    <p:bodyStyle>
      <a:lvl1pPr marL="457098" indent="-457098" algn="l" defTabSz="1218926" rtl="0" eaLnBrk="1" latinLnBrk="0" hangingPunct="1">
        <a:spcBef>
          <a:spcPct val="20000"/>
        </a:spcBef>
        <a:buFont typeface="Arial" pitchFamily="34" charset="0"/>
        <a:buChar char="•"/>
        <a:defRPr sz="4299" kern="1200">
          <a:solidFill>
            <a:schemeClr val="tx1"/>
          </a:solidFill>
          <a:latin typeface="+mn-lt"/>
          <a:ea typeface="+mn-ea"/>
          <a:cs typeface="+mn-cs"/>
        </a:defRPr>
      </a:lvl1pPr>
      <a:lvl2pPr marL="990377" indent="-380914" algn="l" defTabSz="1218926" rtl="0" eaLnBrk="1" latinLnBrk="0" hangingPunct="1">
        <a:spcBef>
          <a:spcPct val="20000"/>
        </a:spcBef>
        <a:buFont typeface="Arial" pitchFamily="34" charset="0"/>
        <a:buChar char="–"/>
        <a:defRPr sz="3799" kern="1200">
          <a:solidFill>
            <a:schemeClr val="tx1"/>
          </a:solidFill>
          <a:latin typeface="+mn-lt"/>
          <a:ea typeface="+mn-ea"/>
          <a:cs typeface="+mn-cs"/>
        </a:defRPr>
      </a:lvl2pPr>
      <a:lvl3pPr marL="1523657" indent="-304731" algn="l" defTabSz="1218926" rtl="0" eaLnBrk="1" latinLnBrk="0" hangingPunct="1">
        <a:spcBef>
          <a:spcPct val="20000"/>
        </a:spcBef>
        <a:buFont typeface="Arial" pitchFamily="34" charset="0"/>
        <a:buChar char="•"/>
        <a:defRPr sz="3199" kern="1200">
          <a:solidFill>
            <a:schemeClr val="tx1"/>
          </a:solidFill>
          <a:latin typeface="+mn-lt"/>
          <a:ea typeface="+mn-ea"/>
          <a:cs typeface="+mn-cs"/>
        </a:defRPr>
      </a:lvl3pPr>
      <a:lvl4pPr marL="2133120"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4pPr>
      <a:lvl5pPr marL="2742582"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5pPr>
      <a:lvl6pPr marL="3352045"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6pPr>
      <a:lvl7pPr marL="3961509"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7pPr>
      <a:lvl8pPr marL="4570972"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8pPr>
      <a:lvl9pPr marL="5180434"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9pPr>
    </p:bodyStyle>
    <p:otherStyle>
      <a:defPPr>
        <a:defRPr lang="en-US"/>
      </a:defPPr>
      <a:lvl1pPr marL="0" algn="l" defTabSz="1218926" rtl="0" eaLnBrk="1" latinLnBrk="0" hangingPunct="1">
        <a:defRPr sz="2400" kern="1200">
          <a:solidFill>
            <a:schemeClr val="tx1"/>
          </a:solidFill>
          <a:latin typeface="+mn-lt"/>
          <a:ea typeface="+mn-ea"/>
          <a:cs typeface="+mn-cs"/>
        </a:defRPr>
      </a:lvl1pPr>
      <a:lvl2pPr marL="609463" algn="l" defTabSz="1218926" rtl="0" eaLnBrk="1" latinLnBrk="0" hangingPunct="1">
        <a:defRPr sz="2400" kern="1200">
          <a:solidFill>
            <a:schemeClr val="tx1"/>
          </a:solidFill>
          <a:latin typeface="+mn-lt"/>
          <a:ea typeface="+mn-ea"/>
          <a:cs typeface="+mn-cs"/>
        </a:defRPr>
      </a:lvl2pPr>
      <a:lvl3pPr marL="1218926" algn="l" defTabSz="1218926" rtl="0" eaLnBrk="1" latinLnBrk="0" hangingPunct="1">
        <a:defRPr sz="2400" kern="1200">
          <a:solidFill>
            <a:schemeClr val="tx1"/>
          </a:solidFill>
          <a:latin typeface="+mn-lt"/>
          <a:ea typeface="+mn-ea"/>
          <a:cs typeface="+mn-cs"/>
        </a:defRPr>
      </a:lvl3pPr>
      <a:lvl4pPr marL="1828388" algn="l" defTabSz="1218926" rtl="0" eaLnBrk="1" latinLnBrk="0" hangingPunct="1">
        <a:defRPr sz="2400" kern="1200">
          <a:solidFill>
            <a:schemeClr val="tx1"/>
          </a:solidFill>
          <a:latin typeface="+mn-lt"/>
          <a:ea typeface="+mn-ea"/>
          <a:cs typeface="+mn-cs"/>
        </a:defRPr>
      </a:lvl4pPr>
      <a:lvl5pPr marL="2437851" algn="l" defTabSz="1218926" rtl="0" eaLnBrk="1" latinLnBrk="0" hangingPunct="1">
        <a:defRPr sz="2400" kern="1200">
          <a:solidFill>
            <a:schemeClr val="tx1"/>
          </a:solidFill>
          <a:latin typeface="+mn-lt"/>
          <a:ea typeface="+mn-ea"/>
          <a:cs typeface="+mn-cs"/>
        </a:defRPr>
      </a:lvl5pPr>
      <a:lvl6pPr marL="3047314" algn="l" defTabSz="1218926" rtl="0" eaLnBrk="1" latinLnBrk="0" hangingPunct="1">
        <a:defRPr sz="2400" kern="1200">
          <a:solidFill>
            <a:schemeClr val="tx1"/>
          </a:solidFill>
          <a:latin typeface="+mn-lt"/>
          <a:ea typeface="+mn-ea"/>
          <a:cs typeface="+mn-cs"/>
        </a:defRPr>
      </a:lvl6pPr>
      <a:lvl7pPr marL="3656777" algn="l" defTabSz="1218926" rtl="0" eaLnBrk="1" latinLnBrk="0" hangingPunct="1">
        <a:defRPr sz="2400" kern="1200">
          <a:solidFill>
            <a:schemeClr val="tx1"/>
          </a:solidFill>
          <a:latin typeface="+mn-lt"/>
          <a:ea typeface="+mn-ea"/>
          <a:cs typeface="+mn-cs"/>
        </a:defRPr>
      </a:lvl7pPr>
      <a:lvl8pPr marL="4266240" algn="l" defTabSz="1218926" rtl="0" eaLnBrk="1" latinLnBrk="0" hangingPunct="1">
        <a:defRPr sz="2400" kern="1200">
          <a:solidFill>
            <a:schemeClr val="tx1"/>
          </a:solidFill>
          <a:latin typeface="+mn-lt"/>
          <a:ea typeface="+mn-ea"/>
          <a:cs typeface="+mn-cs"/>
        </a:defRPr>
      </a:lvl8pPr>
      <a:lvl9pPr marL="4875703" algn="l" defTabSz="1218926"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media1.mp3"/><Relationship Id="rId2" Type="http://schemas.microsoft.com/office/2007/relationships/media" Target="../media/media1.mp3"/><Relationship Id="rId1" Type="http://schemas.openxmlformats.org/officeDocument/2006/relationships/tags" Target="../tags/tag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slideLayout" Target="../slideLayouts/slideLayout37.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slide" Target="slide6.xml"/><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image" Target="../media/image14.gif"/><Relationship Id="rId5" Type="http://schemas.openxmlformats.org/officeDocument/2006/relationships/image" Target="../media/image20.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7.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13.xml"/><Relationship Id="rId1" Type="http://schemas.openxmlformats.org/officeDocument/2006/relationships/tags" Target="../tags/tag8.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13.xml"/><Relationship Id="rId1" Type="http://schemas.openxmlformats.org/officeDocument/2006/relationships/tags" Target="../tags/tag9.xml"/><Relationship Id="rId6" Type="http://schemas.openxmlformats.org/officeDocument/2006/relationships/image" Target="../media/image49.png"/></Relationships>
</file>

<file path=ppt/slides/_rels/slide14.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image" Target="../media/image23.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slideLayout" Target="../slideLayouts/slideLayout31.xml"/><Relationship Id="rId7" Type="http://schemas.openxmlformats.org/officeDocument/2006/relationships/image" Target="../media/image6.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5.png"/><Relationship Id="rId5" Type="http://schemas.openxmlformats.org/officeDocument/2006/relationships/image" Target="../media/image25.jpeg"/><Relationship Id="rId4" Type="http://schemas.openxmlformats.org/officeDocument/2006/relationships/notesSlide" Target="../notesSlides/notesSlide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6.xml"/><Relationship Id="rId7" Type="http://schemas.openxmlformats.org/officeDocument/2006/relationships/image" Target="../media/image9.png"/><Relationship Id="rId2" Type="http://schemas.openxmlformats.org/officeDocument/2006/relationships/tags" Target="../tags/tag2.xml"/><Relationship Id="rId1" Type="http://schemas.openxmlformats.org/officeDocument/2006/relationships/themeOverride" Target="../theme/themeOverride1.xml"/><Relationship Id="rId6" Type="http://schemas.openxmlformats.org/officeDocument/2006/relationships/image" Target="../media/image8.emf"/><Relationship Id="rId5" Type="http://schemas.openxmlformats.org/officeDocument/2006/relationships/image" Target="../media/image7.emf"/><Relationship Id="rId4"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8" Type="http://schemas.openxmlformats.org/officeDocument/2006/relationships/image" Target="../media/image16.gif"/><Relationship Id="rId3" Type="http://schemas.openxmlformats.org/officeDocument/2006/relationships/slide" Target="slide10.xml"/><Relationship Id="rId7" Type="http://schemas.openxmlformats.org/officeDocument/2006/relationships/slide" Target="slide8.xml"/><Relationship Id="rId2" Type="http://schemas.openxmlformats.org/officeDocument/2006/relationships/image" Target="../media/image13.png"/><Relationship Id="rId1" Type="http://schemas.openxmlformats.org/officeDocument/2006/relationships/slideLayout" Target="../slideLayouts/slideLayout12.xml"/><Relationship Id="rId6" Type="http://schemas.openxmlformats.org/officeDocument/2006/relationships/image" Target="../media/image15.gif"/><Relationship Id="rId11" Type="http://schemas.openxmlformats.org/officeDocument/2006/relationships/slide" Target="slide11.xml"/><Relationship Id="rId5" Type="http://schemas.openxmlformats.org/officeDocument/2006/relationships/slide" Target="slide9.xml"/><Relationship Id="rId10" Type="http://schemas.openxmlformats.org/officeDocument/2006/relationships/image" Target="../media/image17.gif"/><Relationship Id="rId4" Type="http://schemas.openxmlformats.org/officeDocument/2006/relationships/image" Target="../media/image14.gif"/><Relationship Id="rId9" Type="http://schemas.openxmlformats.org/officeDocument/2006/relationships/slide" Target="slide7.xml"/></Relationships>
</file>

<file path=ppt/slides/_rels/slide7.xml.rels><?xml version="1.0" encoding="UTF-8" standalone="yes"?>
<Relationships xmlns="http://schemas.openxmlformats.org/package/2006/relationships"><Relationship Id="rId8" Type="http://schemas.openxmlformats.org/officeDocument/2006/relationships/slide" Target="slide6.xml"/><Relationship Id="rId3" Type="http://schemas.openxmlformats.org/officeDocument/2006/relationships/image" Target="../media/image18.png"/><Relationship Id="rId7" Type="http://schemas.openxmlformats.org/officeDocument/2006/relationships/image" Target="../media/image17.gif"/><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slide" Target="slide8.xml"/><Relationship Id="rId5" Type="http://schemas.openxmlformats.org/officeDocument/2006/relationships/image" Target="../media/image20.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8" Type="http://schemas.openxmlformats.org/officeDocument/2006/relationships/slide" Target="slide6.xml"/><Relationship Id="rId3" Type="http://schemas.openxmlformats.org/officeDocument/2006/relationships/image" Target="../media/image18.png"/><Relationship Id="rId7" Type="http://schemas.openxmlformats.org/officeDocument/2006/relationships/image" Target="../media/image16.gif"/><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slide" Target="slide5.xml"/><Relationship Id="rId5" Type="http://schemas.openxmlformats.org/officeDocument/2006/relationships/image" Target="../media/image20.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slide" Target="slide6.xml"/><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15.gif"/><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64545" descr="3">
            <a:extLst>
              <a:ext uri="{FF2B5EF4-FFF2-40B4-BE49-F238E27FC236}">
                <a16:creationId xmlns:a16="http://schemas.microsoft.com/office/drawing/2014/main" id="{B4BD6189-DD1E-4BD3-8530-7C83F879D7FD}"/>
              </a:ext>
            </a:extLst>
          </p:cNvPr>
          <p:cNvPicPr>
            <a:picLocks noChangeAspect="1"/>
          </p:cNvPicPr>
          <p:nvPr/>
        </p:nvPicPr>
        <p:blipFill>
          <a:blip r:embed="rId5"/>
          <a:stretch>
            <a:fillRect/>
          </a:stretch>
        </p:blipFill>
        <p:spPr>
          <a:xfrm>
            <a:off x="311347" y="3087420"/>
            <a:ext cx="11569303" cy="11525645"/>
          </a:xfrm>
          <a:prstGeom prst="rect">
            <a:avLst/>
          </a:prstGeom>
          <a:noFill/>
          <a:ln w="9525">
            <a:noFill/>
          </a:ln>
        </p:spPr>
      </p:pic>
      <p:pic>
        <p:nvPicPr>
          <p:cNvPr id="3" name="Happy Whistling Ukulele - - Audiojungle - Royalty Free Music - Stock Music - Background Music -">
            <a:hlinkClick r:id="" action="ppaction://media"/>
            <a:extLst>
              <a:ext uri="{FF2B5EF4-FFF2-40B4-BE49-F238E27FC236}">
                <a16:creationId xmlns:a16="http://schemas.microsoft.com/office/drawing/2014/main" id="{A813BEF5-EC8A-4CEC-9331-F5BF573D6C03}"/>
              </a:ext>
            </a:extLst>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65021" y="7340600"/>
            <a:ext cx="406400" cy="406400"/>
          </a:xfrm>
          <a:prstGeom prst="rect">
            <a:avLst/>
          </a:prstGeom>
        </p:spPr>
      </p:pic>
      <p:sp>
        <p:nvSpPr>
          <p:cNvPr id="9" name="TextBox 8">
            <a:extLst>
              <a:ext uri="{FF2B5EF4-FFF2-40B4-BE49-F238E27FC236}">
                <a16:creationId xmlns:a16="http://schemas.microsoft.com/office/drawing/2014/main" id="{CF54F3A1-9240-439B-8D40-E94DE3F8B6A6}"/>
              </a:ext>
            </a:extLst>
          </p:cNvPr>
          <p:cNvSpPr txBox="1"/>
          <p:nvPr/>
        </p:nvSpPr>
        <p:spPr>
          <a:xfrm>
            <a:off x="1746504" y="282702"/>
            <a:ext cx="9144000" cy="430887"/>
          </a:xfrm>
          <a:prstGeom prst="rect">
            <a:avLst/>
          </a:prstGeom>
          <a:noFill/>
        </p:spPr>
        <p:txBody>
          <a:bodyPr wrap="square" rtlCol="0">
            <a:spAutoFit/>
          </a:bodyPr>
          <a:lstStyle/>
          <a:p>
            <a:pPr algn="ctr"/>
            <a:r>
              <a:rPr lang="en-US" sz="2200" b="1" dirty="0">
                <a:solidFill>
                  <a:srgbClr val="0000FF"/>
                </a:solidFill>
                <a:latin typeface="Times New Roman" pitchFamily="18" charset="0"/>
                <a:cs typeface="Times New Roman" pitchFamily="18" charset="0"/>
              </a:rPr>
              <a:t>TRƯỜNG TIỂU HỌC PHÙ ĐỔNG</a:t>
            </a:r>
          </a:p>
        </p:txBody>
      </p:sp>
      <p:sp>
        <p:nvSpPr>
          <p:cNvPr id="11" name="Title 1">
            <a:extLst>
              <a:ext uri="{FF2B5EF4-FFF2-40B4-BE49-F238E27FC236}">
                <a16:creationId xmlns:a16="http://schemas.microsoft.com/office/drawing/2014/main" id="{17960E1B-C947-4413-82FB-7F390496D00E}"/>
              </a:ext>
            </a:extLst>
          </p:cNvPr>
          <p:cNvSpPr txBox="1">
            <a:spLocks/>
          </p:cNvSpPr>
          <p:nvPr/>
        </p:nvSpPr>
        <p:spPr bwMode="auto">
          <a:xfrm>
            <a:off x="0" y="896413"/>
            <a:ext cx="12187991" cy="14173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r>
              <a:rPr lang="en-US" sz="5400" b="1">
                <a:solidFill>
                  <a:srgbClr val="0000FF"/>
                </a:solidFill>
                <a:latin typeface="Bodoni MT Black" panose="02070A03080606020203" pitchFamily="18" charset="0"/>
              </a:rPr>
              <a:t>MÔN TOÁN 3</a:t>
            </a:r>
            <a:endParaRPr lang="en-US" sz="5400" b="1" dirty="0">
              <a:solidFill>
                <a:srgbClr val="0000FF"/>
              </a:solidFill>
              <a:latin typeface="Bodoni MT Black" panose="02070A03080606020203" pitchFamily="18" charset="0"/>
            </a:endParaRPr>
          </a:p>
        </p:txBody>
      </p:sp>
      <p:sp>
        <p:nvSpPr>
          <p:cNvPr id="17" name="Subtitle 2">
            <a:extLst>
              <a:ext uri="{FF2B5EF4-FFF2-40B4-BE49-F238E27FC236}">
                <a16:creationId xmlns:a16="http://schemas.microsoft.com/office/drawing/2014/main" id="{524520AC-74DE-462C-AE4D-4E3F61E114ED}"/>
              </a:ext>
            </a:extLst>
          </p:cNvPr>
          <p:cNvSpPr txBox="1">
            <a:spLocks/>
          </p:cNvSpPr>
          <p:nvPr/>
        </p:nvSpPr>
        <p:spPr>
          <a:xfrm>
            <a:off x="4009" y="1932366"/>
            <a:ext cx="12183982" cy="157512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0"/>
              </a:spcBef>
              <a:buSzPct val="80000"/>
              <a:buFont typeface="Wingdings" panose="05000000000000000000" pitchFamily="2" charset="2"/>
              <a:buNone/>
              <a:defRPr sz="2400" kern="1200">
                <a:solidFill>
                  <a:schemeClr val="accent2"/>
                </a:solidFill>
                <a:latin typeface="+mn-lt"/>
                <a:ea typeface="+mn-ea"/>
                <a:cs typeface="+mn-cs"/>
              </a:defRPr>
            </a:lvl1pPr>
            <a:lvl2pPr marL="457200" indent="0" algn="ctr" defTabSz="914400" rtl="0" eaLnBrk="1" latinLnBrk="0" hangingPunct="1">
              <a:lnSpc>
                <a:spcPct val="90000"/>
              </a:lnSpc>
              <a:spcBef>
                <a:spcPts val="1000"/>
              </a:spcBef>
              <a:buSzPct val="80000"/>
              <a:buFont typeface="Wingdings" panose="05000000000000000000" pitchFamily="2" charset="2"/>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800"/>
              </a:spcBef>
              <a:buSzPct val="80000"/>
              <a:buFont typeface="Wingdings" panose="05000000000000000000" pitchFamily="2" charset="2"/>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800"/>
              </a:spcBef>
              <a:buSzPct val="80000"/>
              <a:buFont typeface="Wingdings" panose="05000000000000000000" pitchFamily="2" charset="2"/>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800"/>
              </a:spcBef>
              <a:buSzPct val="80000"/>
              <a:buFont typeface="Wingdings" panose="05000000000000000000" pitchFamily="2" charset="2"/>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800"/>
              </a:spcBef>
              <a:buSzPct val="80000"/>
              <a:buFont typeface="Wingdings" panose="05000000000000000000" pitchFamily="2" charset="2"/>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800"/>
              </a:spcBef>
              <a:buSzPct val="80000"/>
              <a:buFont typeface="Wingdings" panose="05000000000000000000" pitchFamily="2" charset="2"/>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800"/>
              </a:spcBef>
              <a:buSzPct val="80000"/>
              <a:buFont typeface="Wingdings" panose="05000000000000000000" pitchFamily="2" charset="2"/>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800"/>
              </a:spcBef>
              <a:buSzPct val="80000"/>
              <a:buFont typeface="Wingdings" panose="05000000000000000000" pitchFamily="2" charset="2"/>
              <a:buNone/>
              <a:defRPr sz="1600" kern="1200">
                <a:solidFill>
                  <a:schemeClr val="tx1"/>
                </a:solidFill>
                <a:latin typeface="+mn-lt"/>
                <a:ea typeface="+mn-ea"/>
                <a:cs typeface="+mn-cs"/>
              </a:defRPr>
            </a:lvl9pPr>
          </a:lstStyle>
          <a:p>
            <a:pPr algn="ctr">
              <a:lnSpc>
                <a:spcPct val="150000"/>
              </a:lnSpc>
            </a:pPr>
            <a:r>
              <a:rPr lang="en-US" sz="44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 LUYỆN TẬP (trang 38) </a:t>
            </a:r>
            <a:endParaRPr lang="en-US" sz="44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170497035"/>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audio>
              <p:cMediaNode vol="80000">
                <p:cTn id="2" repeatCount="indefinite" fill="hold" display="0">
                  <p:stCondLst>
                    <p:cond delay="indefinite"/>
                  </p:stCondLst>
                  <p:endCondLst>
                    <p:cond evt="onStopAudio" delay="0">
                      <p:tgtEl>
                        <p:sldTgt/>
                      </p:tgtEl>
                    </p:cond>
                    <p:cond evt="onNext" delay="0">
                      <p:tgtEl>
                        <p:sldTgt/>
                      </p:tgtEl>
                    </p:cond>
                  </p:endCondLst>
                </p:cTn>
                <p:tgtEl>
                  <p:spTgt spid="3"/>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E1E53405-6428-4ACB-884D-7DAC2EC9A4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00335569-C801-479C-AE5E-C2F49DE3D0E5}"/>
              </a:ext>
            </a:extLst>
          </p:cNvPr>
          <p:cNvPicPr>
            <a:picLocks noChangeAspect="1"/>
          </p:cNvPicPr>
          <p:nvPr/>
        </p:nvPicPr>
        <p:blipFill>
          <a:blip r:embed="rId4">
            <a:clrChange>
              <a:clrFrom>
                <a:srgbClr val="FFFFFF"/>
              </a:clrFrom>
              <a:clrTo>
                <a:srgbClr val="FFFFFF">
                  <a:alpha val="0"/>
                </a:srgbClr>
              </a:clrTo>
            </a:clrChange>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7686624" y="3121358"/>
            <a:ext cx="2339914" cy="2354359"/>
          </a:xfrm>
          <a:prstGeom prst="rect">
            <a:avLst/>
          </a:prstGeom>
        </p:spPr>
      </p:pic>
      <p:sp>
        <p:nvSpPr>
          <p:cNvPr id="6" name="Oval 5">
            <a:extLst>
              <a:ext uri="{FF2B5EF4-FFF2-40B4-BE49-F238E27FC236}">
                <a16:creationId xmlns:a16="http://schemas.microsoft.com/office/drawing/2014/main" id="{17016BB1-8735-4254-A611-AEA41ABCB05C}"/>
              </a:ext>
            </a:extLst>
          </p:cNvPr>
          <p:cNvSpPr/>
          <p:nvPr/>
        </p:nvSpPr>
        <p:spPr>
          <a:xfrm>
            <a:off x="2457870" y="247593"/>
            <a:ext cx="1775618" cy="1775618"/>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cxnSp>
        <p:nvCxnSpPr>
          <p:cNvPr id="7" name="Straight Arrow Connector 6">
            <a:extLst>
              <a:ext uri="{FF2B5EF4-FFF2-40B4-BE49-F238E27FC236}">
                <a16:creationId xmlns:a16="http://schemas.microsoft.com/office/drawing/2014/main" id="{6CD18162-62B6-4BF8-93FA-C76326F2EF77}"/>
              </a:ext>
            </a:extLst>
          </p:cNvPr>
          <p:cNvCxnSpPr>
            <a:cxnSpLocks/>
            <a:endCxn id="10" idx="0"/>
          </p:cNvCxnSpPr>
          <p:nvPr/>
        </p:nvCxnSpPr>
        <p:spPr>
          <a:xfrm>
            <a:off x="3354049" y="2023211"/>
            <a:ext cx="2673" cy="178139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5F4AF8F8-602D-4950-9708-252923530EB5}"/>
              </a:ext>
            </a:extLst>
          </p:cNvPr>
          <p:cNvSpPr txBox="1"/>
          <p:nvPr/>
        </p:nvSpPr>
        <p:spPr>
          <a:xfrm>
            <a:off x="2700153" y="388654"/>
            <a:ext cx="1530662" cy="1400383"/>
          </a:xfrm>
          <a:prstGeom prst="rect">
            <a:avLst/>
          </a:prstGeom>
          <a:noFill/>
        </p:spPr>
        <p:txBody>
          <a:bodyPr wrap="square" rtlCol="0">
            <a:spAutoFit/>
          </a:bodyPr>
          <a:lstStyle/>
          <a:p>
            <a:r>
              <a:rPr lang="en-US" sz="8500" b="1">
                <a:latin typeface="Times New Roman" panose="02020603050405020304" pitchFamily="18" charset="0"/>
                <a:cs typeface="Times New Roman" panose="02020603050405020304" pitchFamily="18" charset="0"/>
              </a:rPr>
              <a:t>25</a:t>
            </a:r>
          </a:p>
        </p:txBody>
      </p:sp>
      <p:sp>
        <p:nvSpPr>
          <p:cNvPr id="9" name="TextBox 8">
            <a:extLst>
              <a:ext uri="{FF2B5EF4-FFF2-40B4-BE49-F238E27FC236}">
                <a16:creationId xmlns:a16="http://schemas.microsoft.com/office/drawing/2014/main" id="{AB4D1134-2196-4E15-A018-F14ED263D5D8}"/>
              </a:ext>
            </a:extLst>
          </p:cNvPr>
          <p:cNvSpPr txBox="1"/>
          <p:nvPr/>
        </p:nvSpPr>
        <p:spPr>
          <a:xfrm>
            <a:off x="3418899" y="2552951"/>
            <a:ext cx="2153018" cy="559040"/>
          </a:xfrm>
          <a:prstGeom prst="rect">
            <a:avLst/>
          </a:prstGeom>
          <a:noFill/>
        </p:spPr>
        <p:txBody>
          <a:bodyPr wrap="square" rtlCol="0">
            <a:spAutoFit/>
          </a:bodyPr>
          <a:lstStyle/>
          <a:p>
            <a:r>
              <a:rPr lang="en-US" sz="3000" b="1">
                <a:solidFill>
                  <a:srgbClr val="0000FF"/>
                </a:solidFill>
                <a:latin typeface="Times New Roman" panose="02020603050405020304" pitchFamily="18" charset="0"/>
                <a:cs typeface="Times New Roman" panose="02020603050405020304" pitchFamily="18" charset="0"/>
              </a:rPr>
              <a:t>giảm 5 lần</a:t>
            </a:r>
          </a:p>
        </p:txBody>
      </p:sp>
      <p:sp>
        <p:nvSpPr>
          <p:cNvPr id="10" name="Oval 9">
            <a:extLst>
              <a:ext uri="{FF2B5EF4-FFF2-40B4-BE49-F238E27FC236}">
                <a16:creationId xmlns:a16="http://schemas.microsoft.com/office/drawing/2014/main" id="{C3E84D0F-9A1C-4A4C-8B9C-01F205243C85}"/>
              </a:ext>
            </a:extLst>
          </p:cNvPr>
          <p:cNvSpPr/>
          <p:nvPr/>
        </p:nvSpPr>
        <p:spPr>
          <a:xfrm>
            <a:off x="2468913" y="3804609"/>
            <a:ext cx="1775618" cy="1775618"/>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11" name="TextBox 10">
            <a:extLst>
              <a:ext uri="{FF2B5EF4-FFF2-40B4-BE49-F238E27FC236}">
                <a16:creationId xmlns:a16="http://schemas.microsoft.com/office/drawing/2014/main" id="{46728E57-FB03-412B-A40E-501258336E84}"/>
              </a:ext>
            </a:extLst>
          </p:cNvPr>
          <p:cNvSpPr txBox="1"/>
          <p:nvPr/>
        </p:nvSpPr>
        <p:spPr>
          <a:xfrm>
            <a:off x="4988738" y="4019017"/>
            <a:ext cx="2153018" cy="559040"/>
          </a:xfrm>
          <a:prstGeom prst="rect">
            <a:avLst/>
          </a:prstGeom>
          <a:noFill/>
        </p:spPr>
        <p:txBody>
          <a:bodyPr wrap="square" rtlCol="0">
            <a:spAutoFit/>
          </a:bodyPr>
          <a:lstStyle/>
          <a:p>
            <a:r>
              <a:rPr lang="en-US" sz="3000" b="1">
                <a:solidFill>
                  <a:srgbClr val="0000FF"/>
                </a:solidFill>
                <a:latin typeface="Times New Roman" panose="02020603050405020304" pitchFamily="18" charset="0"/>
                <a:cs typeface="Times New Roman" panose="02020603050405020304" pitchFamily="18" charset="0"/>
              </a:rPr>
              <a:t>gấp 4 lần</a:t>
            </a:r>
          </a:p>
        </p:txBody>
      </p:sp>
      <p:sp>
        <p:nvSpPr>
          <p:cNvPr id="12" name="TextBox 11">
            <a:extLst>
              <a:ext uri="{FF2B5EF4-FFF2-40B4-BE49-F238E27FC236}">
                <a16:creationId xmlns:a16="http://schemas.microsoft.com/office/drawing/2014/main" id="{7FD85407-CD78-4082-89CF-03409A74953A}"/>
              </a:ext>
            </a:extLst>
          </p:cNvPr>
          <p:cNvSpPr txBox="1"/>
          <p:nvPr/>
        </p:nvSpPr>
        <p:spPr>
          <a:xfrm>
            <a:off x="2971604" y="3930987"/>
            <a:ext cx="1453908" cy="1413127"/>
          </a:xfrm>
          <a:prstGeom prst="rect">
            <a:avLst/>
          </a:prstGeom>
          <a:noFill/>
        </p:spPr>
        <p:txBody>
          <a:bodyPr wrap="square" rtlCol="0">
            <a:spAutoFit/>
          </a:bodyPr>
          <a:lstStyle/>
          <a:p>
            <a:r>
              <a:rPr lang="en-US" sz="8500" b="1">
                <a:latin typeface="Times New Roman" panose="02020603050405020304" pitchFamily="18" charset="0"/>
                <a:cs typeface="Times New Roman" panose="02020603050405020304" pitchFamily="18" charset="0"/>
              </a:rPr>
              <a:t>5</a:t>
            </a:r>
          </a:p>
        </p:txBody>
      </p:sp>
      <p:sp>
        <p:nvSpPr>
          <p:cNvPr id="13" name="TextBox 12">
            <a:extLst>
              <a:ext uri="{FF2B5EF4-FFF2-40B4-BE49-F238E27FC236}">
                <a16:creationId xmlns:a16="http://schemas.microsoft.com/office/drawing/2014/main" id="{0DAC4DFD-61E1-4127-B0F6-69B3648C1F0B}"/>
              </a:ext>
            </a:extLst>
          </p:cNvPr>
          <p:cNvSpPr txBox="1"/>
          <p:nvPr/>
        </p:nvSpPr>
        <p:spPr>
          <a:xfrm>
            <a:off x="8176467" y="3887682"/>
            <a:ext cx="1432480" cy="1400383"/>
          </a:xfrm>
          <a:prstGeom prst="rect">
            <a:avLst/>
          </a:prstGeom>
          <a:noFill/>
        </p:spPr>
        <p:txBody>
          <a:bodyPr wrap="square" rtlCol="0">
            <a:spAutoFit/>
          </a:bodyPr>
          <a:lstStyle/>
          <a:p>
            <a:r>
              <a:rPr lang="en-US" sz="8500" b="1">
                <a:latin typeface="Times New Roman" panose="02020603050405020304" pitchFamily="18" charset="0"/>
                <a:cs typeface="Times New Roman" panose="02020603050405020304" pitchFamily="18" charset="0"/>
              </a:rPr>
              <a:t>20</a:t>
            </a:r>
          </a:p>
        </p:txBody>
      </p:sp>
      <p:cxnSp>
        <p:nvCxnSpPr>
          <p:cNvPr id="16" name="Straight Arrow Connector 15">
            <a:extLst>
              <a:ext uri="{FF2B5EF4-FFF2-40B4-BE49-F238E27FC236}">
                <a16:creationId xmlns:a16="http://schemas.microsoft.com/office/drawing/2014/main" id="{C73A1C52-5B05-4A67-A118-B714FB5DD455}"/>
              </a:ext>
            </a:extLst>
          </p:cNvPr>
          <p:cNvCxnSpPr>
            <a:cxnSpLocks/>
          </p:cNvCxnSpPr>
          <p:nvPr/>
        </p:nvCxnSpPr>
        <p:spPr>
          <a:xfrm>
            <a:off x="4244531" y="4686160"/>
            <a:ext cx="3749192" cy="625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24" name="Picture 23">
            <a:extLst>
              <a:ext uri="{FF2B5EF4-FFF2-40B4-BE49-F238E27FC236}">
                <a16:creationId xmlns:a16="http://schemas.microsoft.com/office/drawing/2014/main" id="{DBEC2C42-DFBC-4675-ACA5-D79846DF2BA0}"/>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216038" y="192653"/>
            <a:ext cx="3290095" cy="1572258"/>
          </a:xfrm>
          <a:prstGeom prst="rect">
            <a:avLst/>
          </a:prstGeom>
        </p:spPr>
      </p:pic>
      <p:pic>
        <p:nvPicPr>
          <p:cNvPr id="20" name="Picture 14">
            <a:hlinkClick r:id="" action="ppaction://noaction"/>
            <a:extLst>
              <a:ext uri="{FF2B5EF4-FFF2-40B4-BE49-F238E27FC236}">
                <a16:creationId xmlns:a16="http://schemas.microsoft.com/office/drawing/2014/main" id="{829F3105-F534-4BD8-81FA-410D821BB7BC}"/>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954849" y="749808"/>
            <a:ext cx="1356487" cy="942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Notched Right Arrow 1">
            <a:hlinkClick r:id="rId7" action="ppaction://hlinksldjump"/>
            <a:extLst>
              <a:ext uri="{FF2B5EF4-FFF2-40B4-BE49-F238E27FC236}">
                <a16:creationId xmlns:a16="http://schemas.microsoft.com/office/drawing/2014/main" id="{6CD6BEA4-28E2-4058-AE14-EF4F6C11786D}"/>
              </a:ext>
            </a:extLst>
          </p:cNvPr>
          <p:cNvSpPr/>
          <p:nvPr/>
        </p:nvSpPr>
        <p:spPr>
          <a:xfrm>
            <a:off x="9159913" y="5147701"/>
            <a:ext cx="2712936" cy="1684463"/>
          </a:xfrm>
          <a:prstGeom prst="notchedRight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en-US" sz="2500" b="1" dirty="0" err="1">
                <a:solidFill>
                  <a:srgbClr val="FF0000"/>
                </a:solidFill>
                <a:latin typeface="HP001 4 hàng" panose="020B0603050302020204" pitchFamily="34" charset="0"/>
                <a:cs typeface="Arial"/>
              </a:rPr>
              <a:t>Về</a:t>
            </a:r>
            <a:r>
              <a:rPr lang="en-US" sz="2500" b="1" dirty="0">
                <a:solidFill>
                  <a:srgbClr val="FF0000"/>
                </a:solidFill>
                <a:latin typeface="HP001 4 hàng" panose="020B0603050302020204" pitchFamily="34" charset="0"/>
                <a:cs typeface="Arial"/>
              </a:rPr>
              <a:t> </a:t>
            </a:r>
            <a:r>
              <a:rPr lang="en-US" sz="2500" b="1" dirty="0" err="1">
                <a:solidFill>
                  <a:srgbClr val="FF0000"/>
                </a:solidFill>
                <a:latin typeface="HP001 4 hàng" panose="020B0603050302020204" pitchFamily="34" charset="0"/>
                <a:cs typeface="Arial"/>
              </a:rPr>
              <a:t>nhà</a:t>
            </a:r>
            <a:r>
              <a:rPr lang="en-US" sz="2500" b="1" dirty="0">
                <a:solidFill>
                  <a:srgbClr val="FF0000"/>
                </a:solidFill>
                <a:latin typeface="HP001 4 hàng" panose="020B0603050302020204" pitchFamily="34" charset="0"/>
                <a:cs typeface="Arial"/>
              </a:rPr>
              <a:t> </a:t>
            </a:r>
            <a:r>
              <a:rPr lang="en-US" sz="2500" b="1" dirty="0" err="1">
                <a:solidFill>
                  <a:srgbClr val="FF0000"/>
                </a:solidFill>
                <a:latin typeface="HP001 4 hàng" panose="020B0603050302020204" pitchFamily="34" charset="0"/>
                <a:cs typeface="Arial"/>
              </a:rPr>
              <a:t>thôi</a:t>
            </a:r>
            <a:endParaRPr lang="en-US" sz="2500" b="1" dirty="0">
              <a:solidFill>
                <a:srgbClr val="FF0000"/>
              </a:solidFill>
              <a:latin typeface="HP001 4 hàng" panose="020B0603050302020204" pitchFamily="34" charset="0"/>
              <a:cs typeface="Arial"/>
            </a:endParaRPr>
          </a:p>
        </p:txBody>
      </p:sp>
    </p:spTree>
    <p:custDataLst>
      <p:tags r:id="rId1"/>
    </p:custDataLst>
    <p:extLst>
      <p:ext uri="{BB962C8B-B14F-4D97-AF65-F5344CB8AC3E}">
        <p14:creationId xmlns:p14="http://schemas.microsoft.com/office/powerpoint/2010/main" val="384353445"/>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path" presetSubtype="0" accel="50000" decel="50000" fill="hold" nodeType="clickEffect">
                                  <p:stCondLst>
                                    <p:cond delay="0"/>
                                  </p:stCondLst>
                                  <p:childTnLst>
                                    <p:animMotion origin="layout" path="M -4.16667E-6 7.40741E-7 L 0.00026 0.51528 " pathEditMode="relative" rAng="0" ptsTypes="AA">
                                      <p:cBhvr>
                                        <p:cTn id="11" dur="2000" fill="hold"/>
                                        <p:tgtEl>
                                          <p:spTgt spid="20"/>
                                        </p:tgtEl>
                                        <p:attrNameLst>
                                          <p:attrName>ppt_x</p:attrName>
                                          <p:attrName>ppt_y</p:attrName>
                                        </p:attrNameLst>
                                      </p:cBhvr>
                                      <p:rCtr x="13" y="25764"/>
                                    </p:animMotion>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circle(in)">
                                      <p:cBhvr>
                                        <p:cTn id="16" dur="20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0" presetClass="path" presetSubtype="0" accel="50000" decel="50000" fill="hold" nodeType="clickEffect">
                                  <p:stCondLst>
                                    <p:cond delay="0"/>
                                  </p:stCondLst>
                                  <p:childTnLst>
                                    <p:animMotion origin="layout" path="M -0.00039 0.51805 L -0.00039 0.51805 C 0.00039 0.59028 -0.01406 0.66852 0.00196 0.73518 C 0.00847 0.7625 0.03542 0.73611 0.05209 0.73657 L 0.11511 0.73773 L 0.12865 0.73912 L 0.16394 0.7419 C 0.19545 0.74097 0.22696 0.74236 0.25834 0.73912 L 0.2711 0.73773 C 0.27592 0.73727 0.2806 0.73704 0.28542 0.73657 C 0.29063 0.73588 0.29584 0.73472 0.30118 0.7338 L 0.31993 0.73125 L 0.44519 0.73241 C 0.4517 0.73264 0.45821 0.73287 0.46459 0.7338 C 0.46693 0.73426 0.47487 0.73819 0.47735 0.73912 C 0.47917 0.73981 0.48711 0.74143 0.48868 0.7419 L 0.54115 0.74051 C 0.54519 0.74051 0.54909 0.74167 0.55313 0.7419 C 0.5642 0.74213 0.57513 0.7419 0.5862 0.7419 " pathEditMode="relative" ptsTypes="AAAAAAAAAAAAAAAAAAA">
                                      <p:cBhvr>
                                        <p:cTn id="20" dur="2000" fill="hold"/>
                                        <p:tgtEl>
                                          <p:spTgt spid="20"/>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34885E8-1A66-4675-B7DC-F1B188BE8973}"/>
              </a:ext>
            </a:extLst>
          </p:cNvPr>
          <p:cNvSpPr txBox="1"/>
          <p:nvPr/>
        </p:nvSpPr>
        <p:spPr>
          <a:xfrm>
            <a:off x="121298" y="306426"/>
            <a:ext cx="11868539" cy="830997"/>
          </a:xfrm>
          <a:prstGeom prst="rect">
            <a:avLst/>
          </a:prstGeom>
          <a:noFill/>
        </p:spPr>
        <p:txBody>
          <a:bodyPr wrap="square">
            <a:spAutoFit/>
          </a:bodyPr>
          <a:lstStyle/>
          <a:p>
            <a:pPr algn="l" eaLnBrk="1" hangingPunct="1"/>
            <a:r>
              <a:rPr lang="en-US" altLang="vi-VN" sz="2400" b="1">
                <a:latin typeface="Times New Roman" panose="02020603050405020304" pitchFamily="18" charset="0"/>
                <a:cs typeface="Times New Roman" panose="02020603050405020304" pitchFamily="18" charset="0"/>
              </a:rPr>
              <a:t>2 a) Một cửa hàng buổi sáng bán được 60l dầu, số lít dầu bán được trong buổi chiều giảm đi 3 lần so với buổi sáng. Hỏi buổi chiều cửa hàng đó bán được bao nhiêu lít dầu? </a:t>
            </a:r>
          </a:p>
        </p:txBody>
      </p:sp>
      <p:sp>
        <p:nvSpPr>
          <p:cNvPr id="17" name="TextBox 16">
            <a:extLst>
              <a:ext uri="{FF2B5EF4-FFF2-40B4-BE49-F238E27FC236}">
                <a16:creationId xmlns:a16="http://schemas.microsoft.com/office/drawing/2014/main" id="{16F14E96-8DA0-4662-BFE8-24C4D01A702E}"/>
              </a:ext>
            </a:extLst>
          </p:cNvPr>
          <p:cNvSpPr txBox="1"/>
          <p:nvPr/>
        </p:nvSpPr>
        <p:spPr>
          <a:xfrm>
            <a:off x="4838492" y="1702299"/>
            <a:ext cx="2281029" cy="646331"/>
          </a:xfrm>
          <a:prstGeom prst="rect">
            <a:avLst/>
          </a:prstGeom>
          <a:noFill/>
        </p:spPr>
        <p:txBody>
          <a:bodyPr wrap="square" rtlCol="0">
            <a:spAutoFit/>
          </a:bodyPr>
          <a:lstStyle/>
          <a:p>
            <a:r>
              <a:rPr lang="en-US" sz="3600" b="1" u="sng" dirty="0" err="1">
                <a:solidFill>
                  <a:srgbClr val="0000FF"/>
                </a:solidFill>
                <a:latin typeface="HP001 4 hàng" panose="020B0603050302020204" pitchFamily="34" charset="0"/>
              </a:rPr>
              <a:t>Tóm</a:t>
            </a:r>
            <a:r>
              <a:rPr lang="en-US" sz="3600" b="1" u="sng" dirty="0">
                <a:solidFill>
                  <a:srgbClr val="0000FF"/>
                </a:solidFill>
                <a:latin typeface="HP001 4 hàng" panose="020B0603050302020204" pitchFamily="34" charset="0"/>
              </a:rPr>
              <a:t> </a:t>
            </a:r>
            <a:r>
              <a:rPr lang="en-US" sz="3600" b="1" u="sng" dirty="0" err="1">
                <a:solidFill>
                  <a:srgbClr val="0000FF"/>
                </a:solidFill>
                <a:latin typeface="HP001 4 hàng" panose="020B0603050302020204" pitchFamily="34" charset="0"/>
              </a:rPr>
              <a:t>tắt</a:t>
            </a:r>
            <a:endParaRPr lang="en-US" sz="3600" b="1" u="sng" dirty="0">
              <a:solidFill>
                <a:srgbClr val="0000FF"/>
              </a:solidFill>
              <a:latin typeface="HP001 4 hàng" panose="020B0603050302020204" pitchFamily="34" charset="0"/>
            </a:endParaRPr>
          </a:p>
        </p:txBody>
      </p:sp>
      <p:sp>
        <p:nvSpPr>
          <p:cNvPr id="19" name="TextBox 18">
            <a:extLst>
              <a:ext uri="{FF2B5EF4-FFF2-40B4-BE49-F238E27FC236}">
                <a16:creationId xmlns:a16="http://schemas.microsoft.com/office/drawing/2014/main" id="{FF2AB0D0-7EA8-425B-A82E-1EB7EC0E7DE9}"/>
              </a:ext>
            </a:extLst>
          </p:cNvPr>
          <p:cNvSpPr txBox="1"/>
          <p:nvPr/>
        </p:nvSpPr>
        <p:spPr>
          <a:xfrm>
            <a:off x="2224790" y="2677459"/>
            <a:ext cx="2674748" cy="584775"/>
          </a:xfrm>
          <a:prstGeom prst="rect">
            <a:avLst/>
          </a:prstGeom>
          <a:noFill/>
        </p:spPr>
        <p:txBody>
          <a:bodyPr wrap="square" rtlCol="0">
            <a:spAutoFit/>
          </a:bodyPr>
          <a:lstStyle/>
          <a:p>
            <a:r>
              <a:rPr lang="en-US" sz="3200" b="1" dirty="0" err="1">
                <a:solidFill>
                  <a:srgbClr val="0000FF"/>
                </a:solidFill>
                <a:latin typeface="HP001 4 hàng" panose="020B0603050302020204" pitchFamily="34" charset="0"/>
              </a:rPr>
              <a:t>Buổi</a:t>
            </a:r>
            <a:r>
              <a:rPr lang="en-US" sz="3200" b="1" dirty="0">
                <a:solidFill>
                  <a:srgbClr val="0000FF"/>
                </a:solidFill>
                <a:latin typeface="HP001 4 hàng" panose="020B0603050302020204" pitchFamily="34" charset="0"/>
              </a:rPr>
              <a:t> </a:t>
            </a:r>
            <a:r>
              <a:rPr lang="en-US" sz="3200" b="1" dirty="0" err="1">
                <a:solidFill>
                  <a:srgbClr val="0000FF"/>
                </a:solidFill>
                <a:latin typeface="HP001 4 hàng" panose="020B0603050302020204" pitchFamily="34" charset="0"/>
              </a:rPr>
              <a:t>sáng</a:t>
            </a:r>
            <a:endParaRPr lang="en-US" sz="3200" b="1" dirty="0">
              <a:solidFill>
                <a:srgbClr val="0000FF"/>
              </a:solidFill>
              <a:latin typeface="HP001 4 hàng" panose="020B0603050302020204" pitchFamily="34" charset="0"/>
            </a:endParaRPr>
          </a:p>
        </p:txBody>
      </p:sp>
      <p:grpSp>
        <p:nvGrpSpPr>
          <p:cNvPr id="6" name="Group 5">
            <a:extLst>
              <a:ext uri="{FF2B5EF4-FFF2-40B4-BE49-F238E27FC236}">
                <a16:creationId xmlns:a16="http://schemas.microsoft.com/office/drawing/2014/main" id="{575C6B97-A873-42CE-A9BE-21C1AF166A74}"/>
              </a:ext>
            </a:extLst>
          </p:cNvPr>
          <p:cNvGrpSpPr/>
          <p:nvPr/>
        </p:nvGrpSpPr>
        <p:grpSpPr>
          <a:xfrm>
            <a:off x="4883985" y="2836925"/>
            <a:ext cx="3212841" cy="171058"/>
            <a:chOff x="1910270" y="1723057"/>
            <a:chExt cx="3212841" cy="171058"/>
          </a:xfrm>
        </p:grpSpPr>
        <p:cxnSp>
          <p:nvCxnSpPr>
            <p:cNvPr id="8" name="Straight Connector 7">
              <a:extLst>
                <a:ext uri="{FF2B5EF4-FFF2-40B4-BE49-F238E27FC236}">
                  <a16:creationId xmlns:a16="http://schemas.microsoft.com/office/drawing/2014/main" id="{1FBCAFA2-841C-4177-A43B-2A9813871C24}"/>
                </a:ext>
              </a:extLst>
            </p:cNvPr>
            <p:cNvCxnSpPr/>
            <p:nvPr/>
          </p:nvCxnSpPr>
          <p:spPr>
            <a:xfrm>
              <a:off x="1925822" y="1810139"/>
              <a:ext cx="319065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108368FB-6626-4A7E-8FF8-14459A296517}"/>
                </a:ext>
              </a:extLst>
            </p:cNvPr>
            <p:cNvCxnSpPr>
              <a:cxnSpLocks/>
            </p:cNvCxnSpPr>
            <p:nvPr/>
          </p:nvCxnSpPr>
          <p:spPr>
            <a:xfrm>
              <a:off x="1910270" y="1729274"/>
              <a:ext cx="0" cy="16484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5D98CD75-B61E-4EE7-A24C-F6D79B65B892}"/>
                </a:ext>
              </a:extLst>
            </p:cNvPr>
            <p:cNvCxnSpPr>
              <a:cxnSpLocks/>
            </p:cNvCxnSpPr>
            <p:nvPr/>
          </p:nvCxnSpPr>
          <p:spPr>
            <a:xfrm>
              <a:off x="5123111" y="1723057"/>
              <a:ext cx="0" cy="16484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Right Brace 1">
            <a:extLst>
              <a:ext uri="{FF2B5EF4-FFF2-40B4-BE49-F238E27FC236}">
                <a16:creationId xmlns:a16="http://schemas.microsoft.com/office/drawing/2014/main" id="{B05770E8-F916-4DAD-9DF4-B7BE3D687639}"/>
              </a:ext>
            </a:extLst>
          </p:cNvPr>
          <p:cNvSpPr/>
          <p:nvPr/>
        </p:nvSpPr>
        <p:spPr>
          <a:xfrm rot="16200000">
            <a:off x="6361744" y="1172204"/>
            <a:ext cx="261257" cy="3172396"/>
          </a:xfrm>
          <a:prstGeom prst="rightBrace">
            <a:avLst/>
          </a:prstGeom>
          <a:ln w="19050">
            <a:solidFill>
              <a:srgbClr val="33993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TextBox 4">
            <a:extLst>
              <a:ext uri="{FF2B5EF4-FFF2-40B4-BE49-F238E27FC236}">
                <a16:creationId xmlns:a16="http://schemas.microsoft.com/office/drawing/2014/main" id="{00645C33-E711-4F1D-82F4-AC5517EDDC76}"/>
              </a:ext>
            </a:extLst>
          </p:cNvPr>
          <p:cNvSpPr txBox="1"/>
          <p:nvPr/>
        </p:nvSpPr>
        <p:spPr>
          <a:xfrm>
            <a:off x="5900763" y="2296319"/>
            <a:ext cx="1140406" cy="584775"/>
          </a:xfrm>
          <a:prstGeom prst="rect">
            <a:avLst/>
          </a:prstGeom>
          <a:noFill/>
        </p:spPr>
        <p:txBody>
          <a:bodyPr wrap="square" rtlCol="0">
            <a:spAutoFit/>
          </a:bodyPr>
          <a:lstStyle/>
          <a:p>
            <a:r>
              <a:rPr lang="en-US" sz="3200" b="1">
                <a:solidFill>
                  <a:srgbClr val="339933"/>
                </a:solidFill>
                <a:latin typeface="HP001 4 hàng" panose="020B0603050302020204" pitchFamily="34" charset="0"/>
              </a:rPr>
              <a:t>60l</a:t>
            </a:r>
          </a:p>
        </p:txBody>
      </p:sp>
      <p:sp>
        <p:nvSpPr>
          <p:cNvPr id="18" name="TextBox 17">
            <a:extLst>
              <a:ext uri="{FF2B5EF4-FFF2-40B4-BE49-F238E27FC236}">
                <a16:creationId xmlns:a16="http://schemas.microsoft.com/office/drawing/2014/main" id="{B605AFE5-D0B5-4B9F-B81C-A10031A22BAF}"/>
              </a:ext>
            </a:extLst>
          </p:cNvPr>
          <p:cNvSpPr txBox="1"/>
          <p:nvPr/>
        </p:nvSpPr>
        <p:spPr>
          <a:xfrm>
            <a:off x="2209237" y="3195623"/>
            <a:ext cx="2674748" cy="584775"/>
          </a:xfrm>
          <a:prstGeom prst="rect">
            <a:avLst/>
          </a:prstGeom>
          <a:noFill/>
        </p:spPr>
        <p:txBody>
          <a:bodyPr wrap="square" rtlCol="0">
            <a:spAutoFit/>
          </a:bodyPr>
          <a:lstStyle/>
          <a:p>
            <a:r>
              <a:rPr lang="en-US" sz="3200" b="1" dirty="0" err="1">
                <a:solidFill>
                  <a:srgbClr val="0000FF"/>
                </a:solidFill>
                <a:latin typeface="HP001 4 hàng" panose="020B0603050302020204" pitchFamily="34" charset="0"/>
              </a:rPr>
              <a:t>Buổi</a:t>
            </a:r>
            <a:r>
              <a:rPr lang="en-US" sz="3200" b="1" dirty="0">
                <a:solidFill>
                  <a:srgbClr val="0000FF"/>
                </a:solidFill>
                <a:latin typeface="HP001 4 hàng" panose="020B0603050302020204" pitchFamily="34" charset="0"/>
              </a:rPr>
              <a:t> </a:t>
            </a:r>
            <a:r>
              <a:rPr lang="en-US" sz="3200" b="1" dirty="0" err="1">
                <a:solidFill>
                  <a:srgbClr val="0000FF"/>
                </a:solidFill>
                <a:latin typeface="HP001 4 hàng" panose="020B0603050302020204" pitchFamily="34" charset="0"/>
              </a:rPr>
              <a:t>chiều</a:t>
            </a:r>
            <a:endParaRPr lang="en-US" sz="3200" b="1" dirty="0">
              <a:solidFill>
                <a:srgbClr val="0000FF"/>
              </a:solidFill>
              <a:latin typeface="HP001 4 hàng" panose="020B0603050302020204" pitchFamily="34" charset="0"/>
            </a:endParaRPr>
          </a:p>
        </p:txBody>
      </p:sp>
      <p:cxnSp>
        <p:nvCxnSpPr>
          <p:cNvPr id="24" name="Straight Connector 23">
            <a:extLst>
              <a:ext uri="{FF2B5EF4-FFF2-40B4-BE49-F238E27FC236}">
                <a16:creationId xmlns:a16="http://schemas.microsoft.com/office/drawing/2014/main" id="{F18AC45B-626A-400D-BB41-D3E399D686B2}"/>
              </a:ext>
            </a:extLst>
          </p:cNvPr>
          <p:cNvCxnSpPr>
            <a:cxnSpLocks/>
          </p:cNvCxnSpPr>
          <p:nvPr/>
        </p:nvCxnSpPr>
        <p:spPr>
          <a:xfrm>
            <a:off x="5950785" y="2841259"/>
            <a:ext cx="0" cy="16484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292A0D8-5155-4382-8F0A-707B71209483}"/>
              </a:ext>
            </a:extLst>
          </p:cNvPr>
          <p:cNvCxnSpPr>
            <a:cxnSpLocks/>
          </p:cNvCxnSpPr>
          <p:nvPr/>
        </p:nvCxnSpPr>
        <p:spPr>
          <a:xfrm>
            <a:off x="7014889" y="2841258"/>
            <a:ext cx="0" cy="16484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983E702C-1516-4904-8CF4-1E683517067B}"/>
              </a:ext>
            </a:extLst>
          </p:cNvPr>
          <p:cNvGrpSpPr/>
          <p:nvPr/>
        </p:nvGrpSpPr>
        <p:grpSpPr>
          <a:xfrm>
            <a:off x="4885952" y="3356315"/>
            <a:ext cx="1064834" cy="125601"/>
            <a:chOff x="1910270" y="1723057"/>
            <a:chExt cx="3212841" cy="171058"/>
          </a:xfrm>
        </p:grpSpPr>
        <p:cxnSp>
          <p:nvCxnSpPr>
            <p:cNvPr id="28" name="Straight Connector 27">
              <a:extLst>
                <a:ext uri="{FF2B5EF4-FFF2-40B4-BE49-F238E27FC236}">
                  <a16:creationId xmlns:a16="http://schemas.microsoft.com/office/drawing/2014/main" id="{6DC4EDD7-BEDF-4631-81A7-1E3697275F82}"/>
                </a:ext>
              </a:extLst>
            </p:cNvPr>
            <p:cNvCxnSpPr/>
            <p:nvPr/>
          </p:nvCxnSpPr>
          <p:spPr>
            <a:xfrm>
              <a:off x="1925822" y="1810139"/>
              <a:ext cx="319065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AB6E907D-0383-478A-BF78-8AD2930CF581}"/>
                </a:ext>
              </a:extLst>
            </p:cNvPr>
            <p:cNvCxnSpPr>
              <a:cxnSpLocks/>
            </p:cNvCxnSpPr>
            <p:nvPr/>
          </p:nvCxnSpPr>
          <p:spPr>
            <a:xfrm>
              <a:off x="1910270" y="1729274"/>
              <a:ext cx="0" cy="16484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40CBE74B-57C7-4091-A5D8-4B200285308C}"/>
                </a:ext>
              </a:extLst>
            </p:cNvPr>
            <p:cNvCxnSpPr>
              <a:cxnSpLocks/>
            </p:cNvCxnSpPr>
            <p:nvPr/>
          </p:nvCxnSpPr>
          <p:spPr>
            <a:xfrm>
              <a:off x="5123111" y="1723057"/>
              <a:ext cx="0" cy="16484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1" name="TextBox 30">
            <a:extLst>
              <a:ext uri="{FF2B5EF4-FFF2-40B4-BE49-F238E27FC236}">
                <a16:creationId xmlns:a16="http://schemas.microsoft.com/office/drawing/2014/main" id="{C14F3F37-6D6F-42B4-8B26-7ABD169A0F74}"/>
              </a:ext>
            </a:extLst>
          </p:cNvPr>
          <p:cNvSpPr txBox="1"/>
          <p:nvPr/>
        </p:nvSpPr>
        <p:spPr>
          <a:xfrm>
            <a:off x="5056396" y="3914334"/>
            <a:ext cx="1140406" cy="584775"/>
          </a:xfrm>
          <a:prstGeom prst="rect">
            <a:avLst/>
          </a:prstGeom>
          <a:noFill/>
        </p:spPr>
        <p:txBody>
          <a:bodyPr wrap="square" rtlCol="0">
            <a:spAutoFit/>
          </a:bodyPr>
          <a:lstStyle/>
          <a:p>
            <a:r>
              <a:rPr lang="en-US" sz="3200" b="1" dirty="0">
                <a:solidFill>
                  <a:srgbClr val="339933"/>
                </a:solidFill>
                <a:latin typeface="HP001 4 hàng" panose="020B0603050302020204" pitchFamily="34" charset="0"/>
                <a:cs typeface="Times New Roman" panose="02020603050405020304" pitchFamily="18" charset="0"/>
              </a:rPr>
              <a:t>?</a:t>
            </a:r>
            <a:r>
              <a:rPr lang="en-US" sz="3200" b="1" dirty="0">
                <a:solidFill>
                  <a:srgbClr val="339933"/>
                </a:solidFill>
                <a:latin typeface="HP001 4 hàng" panose="020B0603050302020204" pitchFamily="34" charset="0"/>
              </a:rPr>
              <a:t>l</a:t>
            </a:r>
          </a:p>
        </p:txBody>
      </p:sp>
      <p:cxnSp>
        <p:nvCxnSpPr>
          <p:cNvPr id="10" name="Straight Connector 9">
            <a:extLst>
              <a:ext uri="{FF2B5EF4-FFF2-40B4-BE49-F238E27FC236}">
                <a16:creationId xmlns:a16="http://schemas.microsoft.com/office/drawing/2014/main" id="{AE67B8C2-B858-450C-81D9-82C5C5F1725A}"/>
              </a:ext>
            </a:extLst>
          </p:cNvPr>
          <p:cNvCxnSpPr/>
          <p:nvPr/>
        </p:nvCxnSpPr>
        <p:spPr>
          <a:xfrm>
            <a:off x="2652331" y="683862"/>
            <a:ext cx="3544471"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6476A41F-8850-4F1F-8A66-49F56F9C4035}"/>
              </a:ext>
            </a:extLst>
          </p:cNvPr>
          <p:cNvCxnSpPr>
            <a:cxnSpLocks/>
          </p:cNvCxnSpPr>
          <p:nvPr/>
        </p:nvCxnSpPr>
        <p:spPr>
          <a:xfrm>
            <a:off x="9740054" y="678412"/>
            <a:ext cx="2067473"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B5C8CFF9-39AD-4618-A17E-1BBB645A3AE4}"/>
              </a:ext>
            </a:extLst>
          </p:cNvPr>
          <p:cNvCxnSpPr>
            <a:cxnSpLocks/>
          </p:cNvCxnSpPr>
          <p:nvPr/>
        </p:nvCxnSpPr>
        <p:spPr>
          <a:xfrm>
            <a:off x="202163" y="1057523"/>
            <a:ext cx="3096514"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BBEB224-C75D-4D99-8C12-F9B43770973E}"/>
              </a:ext>
            </a:extLst>
          </p:cNvPr>
          <p:cNvCxnSpPr>
            <a:cxnSpLocks/>
          </p:cNvCxnSpPr>
          <p:nvPr/>
        </p:nvCxnSpPr>
        <p:spPr>
          <a:xfrm>
            <a:off x="4039464" y="1057523"/>
            <a:ext cx="659081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9F4E602C-BBE5-4CE2-8B43-B2B429A70C7D}"/>
              </a:ext>
            </a:extLst>
          </p:cNvPr>
          <p:cNvSpPr txBox="1"/>
          <p:nvPr/>
        </p:nvSpPr>
        <p:spPr>
          <a:xfrm>
            <a:off x="4782103" y="4624875"/>
            <a:ext cx="2284232" cy="584775"/>
          </a:xfrm>
          <a:prstGeom prst="rect">
            <a:avLst/>
          </a:prstGeom>
          <a:noFill/>
        </p:spPr>
        <p:txBody>
          <a:bodyPr wrap="square" rtlCol="0">
            <a:spAutoFit/>
          </a:bodyPr>
          <a:lstStyle/>
          <a:p>
            <a:r>
              <a:rPr lang="en-US" sz="3200" b="1" u="sng" dirty="0" err="1">
                <a:solidFill>
                  <a:srgbClr val="0000FF"/>
                </a:solidFill>
                <a:latin typeface="HP001 4 hàng" panose="020B0603050302020204" pitchFamily="34" charset="0"/>
              </a:rPr>
              <a:t>Bài</a:t>
            </a:r>
            <a:r>
              <a:rPr lang="en-US" sz="3200" b="1" u="sng" dirty="0">
                <a:solidFill>
                  <a:srgbClr val="0000FF"/>
                </a:solidFill>
                <a:latin typeface="HP001 4 hàng" panose="020B0603050302020204" pitchFamily="34" charset="0"/>
              </a:rPr>
              <a:t> </a:t>
            </a:r>
            <a:r>
              <a:rPr lang="en-US" sz="3200" b="1" u="sng" dirty="0" err="1">
                <a:solidFill>
                  <a:srgbClr val="0000FF"/>
                </a:solidFill>
                <a:latin typeface="HP001 4 hàng" panose="020B0603050302020204" pitchFamily="34" charset="0"/>
              </a:rPr>
              <a:t>giải</a:t>
            </a:r>
            <a:endParaRPr lang="en-US" sz="3200" b="1" u="sng" dirty="0">
              <a:solidFill>
                <a:srgbClr val="0000FF"/>
              </a:solidFill>
              <a:latin typeface="HP001 4 hàng" panose="020B0603050302020204" pitchFamily="34" charset="0"/>
            </a:endParaRPr>
          </a:p>
        </p:txBody>
      </p:sp>
      <p:sp>
        <p:nvSpPr>
          <p:cNvPr id="37" name="TextBox 36">
            <a:extLst>
              <a:ext uri="{FF2B5EF4-FFF2-40B4-BE49-F238E27FC236}">
                <a16:creationId xmlns:a16="http://schemas.microsoft.com/office/drawing/2014/main" id="{0ABB59AC-7CE1-43E4-AA70-709DD2211A27}"/>
              </a:ext>
            </a:extLst>
          </p:cNvPr>
          <p:cNvSpPr txBox="1"/>
          <p:nvPr/>
        </p:nvSpPr>
        <p:spPr>
          <a:xfrm>
            <a:off x="2209236" y="5106026"/>
            <a:ext cx="9282179" cy="584775"/>
          </a:xfrm>
          <a:prstGeom prst="rect">
            <a:avLst/>
          </a:prstGeom>
          <a:noFill/>
        </p:spPr>
        <p:txBody>
          <a:bodyPr wrap="square" rtlCol="0">
            <a:spAutoFit/>
          </a:bodyPr>
          <a:lstStyle/>
          <a:p>
            <a:r>
              <a:rPr lang="en-US" sz="3200" b="1" dirty="0" err="1">
                <a:solidFill>
                  <a:srgbClr val="0000FF"/>
                </a:solidFill>
                <a:latin typeface="HP001 4 hàng" panose="020B0603050302020204" pitchFamily="34" charset="0"/>
              </a:rPr>
              <a:t>Số</a:t>
            </a:r>
            <a:r>
              <a:rPr lang="en-US" sz="3200" b="1" dirty="0">
                <a:solidFill>
                  <a:srgbClr val="0000FF"/>
                </a:solidFill>
                <a:latin typeface="HP001 4 hàng" panose="020B0603050302020204" pitchFamily="34" charset="0"/>
              </a:rPr>
              <a:t> </a:t>
            </a:r>
            <a:r>
              <a:rPr lang="en-US" sz="3200" b="1" dirty="0" err="1">
                <a:solidFill>
                  <a:srgbClr val="0000FF"/>
                </a:solidFill>
                <a:latin typeface="HP001 4 hàng" panose="020B0603050302020204" pitchFamily="34" charset="0"/>
              </a:rPr>
              <a:t>lít</a:t>
            </a:r>
            <a:r>
              <a:rPr lang="en-US" sz="3200" b="1" dirty="0">
                <a:solidFill>
                  <a:srgbClr val="0000FF"/>
                </a:solidFill>
                <a:latin typeface="HP001 4 hàng" panose="020B0603050302020204" pitchFamily="34" charset="0"/>
              </a:rPr>
              <a:t> </a:t>
            </a:r>
            <a:r>
              <a:rPr lang="en-US" sz="3200" b="1" dirty="0" err="1">
                <a:solidFill>
                  <a:srgbClr val="0000FF"/>
                </a:solidFill>
                <a:latin typeface="HP001 4 hàng" panose="020B0603050302020204" pitchFamily="34" charset="0"/>
              </a:rPr>
              <a:t>dầu</a:t>
            </a:r>
            <a:r>
              <a:rPr lang="en-US" sz="3200" b="1" dirty="0">
                <a:solidFill>
                  <a:srgbClr val="0000FF"/>
                </a:solidFill>
                <a:latin typeface="HP001 4 hàng" panose="020B0603050302020204" pitchFamily="34" charset="0"/>
              </a:rPr>
              <a:t> </a:t>
            </a:r>
            <a:r>
              <a:rPr lang="en-US" sz="3200" b="1" dirty="0" err="1">
                <a:solidFill>
                  <a:srgbClr val="0000FF"/>
                </a:solidFill>
                <a:latin typeface="HP001 4 hàng" panose="020B0603050302020204" pitchFamily="34" charset="0"/>
              </a:rPr>
              <a:t>buổi</a:t>
            </a:r>
            <a:r>
              <a:rPr lang="en-US" sz="3200" b="1" dirty="0">
                <a:solidFill>
                  <a:srgbClr val="0000FF"/>
                </a:solidFill>
                <a:latin typeface="HP001 4 hàng" panose="020B0603050302020204" pitchFamily="34" charset="0"/>
              </a:rPr>
              <a:t> </a:t>
            </a:r>
            <a:r>
              <a:rPr lang="en-US" sz="3200" b="1" dirty="0" err="1">
                <a:solidFill>
                  <a:srgbClr val="0000FF"/>
                </a:solidFill>
                <a:latin typeface="HP001 4 hàng" panose="020B0603050302020204" pitchFamily="34" charset="0"/>
              </a:rPr>
              <a:t>chiều</a:t>
            </a:r>
            <a:r>
              <a:rPr lang="en-US" sz="3200" b="1" dirty="0">
                <a:solidFill>
                  <a:srgbClr val="0000FF"/>
                </a:solidFill>
                <a:latin typeface="HP001 4 hàng" panose="020B0603050302020204" pitchFamily="34" charset="0"/>
              </a:rPr>
              <a:t> </a:t>
            </a:r>
            <a:r>
              <a:rPr lang="en-US" sz="3200" b="1" dirty="0" err="1">
                <a:solidFill>
                  <a:srgbClr val="0000FF"/>
                </a:solidFill>
                <a:latin typeface="HP001 4 hàng" panose="020B0603050302020204" pitchFamily="34" charset="0"/>
              </a:rPr>
              <a:t>cửa</a:t>
            </a:r>
            <a:r>
              <a:rPr lang="en-US" sz="3200" b="1" dirty="0">
                <a:solidFill>
                  <a:srgbClr val="0000FF"/>
                </a:solidFill>
                <a:latin typeface="HP001 4 hàng" panose="020B0603050302020204" pitchFamily="34" charset="0"/>
              </a:rPr>
              <a:t> </a:t>
            </a:r>
            <a:r>
              <a:rPr lang="en-US" sz="3200" b="1" dirty="0" err="1">
                <a:solidFill>
                  <a:srgbClr val="0000FF"/>
                </a:solidFill>
                <a:latin typeface="HP001 4 hàng" panose="020B0603050302020204" pitchFamily="34" charset="0"/>
              </a:rPr>
              <a:t>hàng</a:t>
            </a:r>
            <a:r>
              <a:rPr lang="en-US" sz="3200" b="1" dirty="0">
                <a:solidFill>
                  <a:srgbClr val="0000FF"/>
                </a:solidFill>
                <a:latin typeface="HP001 4 hàng" panose="020B0603050302020204" pitchFamily="34" charset="0"/>
              </a:rPr>
              <a:t> </a:t>
            </a:r>
            <a:r>
              <a:rPr lang="en-US" sz="3200" b="1" dirty="0" err="1">
                <a:solidFill>
                  <a:srgbClr val="0000FF"/>
                </a:solidFill>
                <a:latin typeface="HP001 4 hàng" panose="020B0603050302020204" pitchFamily="34" charset="0"/>
              </a:rPr>
              <a:t>đó</a:t>
            </a:r>
            <a:r>
              <a:rPr lang="en-US" sz="3200" b="1" dirty="0">
                <a:solidFill>
                  <a:srgbClr val="0000FF"/>
                </a:solidFill>
                <a:latin typeface="HP001 4 hàng" panose="020B0603050302020204" pitchFamily="34" charset="0"/>
              </a:rPr>
              <a:t> </a:t>
            </a:r>
            <a:r>
              <a:rPr lang="en-US" sz="3200" b="1" dirty="0" err="1">
                <a:solidFill>
                  <a:srgbClr val="0000FF"/>
                </a:solidFill>
                <a:latin typeface="HP001 4 hàng" panose="020B0603050302020204" pitchFamily="34" charset="0"/>
              </a:rPr>
              <a:t>bán</a:t>
            </a:r>
            <a:r>
              <a:rPr lang="en-US" sz="3200" b="1" dirty="0">
                <a:solidFill>
                  <a:srgbClr val="0000FF"/>
                </a:solidFill>
                <a:latin typeface="HP001 4 hàng" panose="020B0603050302020204" pitchFamily="34" charset="0"/>
              </a:rPr>
              <a:t> </a:t>
            </a:r>
            <a:r>
              <a:rPr lang="en-US" sz="3200" b="1" dirty="0" err="1">
                <a:solidFill>
                  <a:srgbClr val="0000FF"/>
                </a:solidFill>
                <a:latin typeface="HP001 4 hàng" panose="020B0603050302020204" pitchFamily="34" charset="0"/>
              </a:rPr>
              <a:t>được</a:t>
            </a:r>
            <a:r>
              <a:rPr lang="en-US" sz="3200" b="1" dirty="0">
                <a:solidFill>
                  <a:srgbClr val="0000FF"/>
                </a:solidFill>
                <a:latin typeface="HP001 4 hàng" panose="020B0603050302020204" pitchFamily="34" charset="0"/>
              </a:rPr>
              <a:t> </a:t>
            </a:r>
            <a:r>
              <a:rPr lang="en-US" sz="3200" b="1" dirty="0" err="1">
                <a:solidFill>
                  <a:srgbClr val="0000FF"/>
                </a:solidFill>
                <a:latin typeface="HP001 4 hàng" panose="020B0603050302020204" pitchFamily="34" charset="0"/>
              </a:rPr>
              <a:t>là</a:t>
            </a:r>
            <a:r>
              <a:rPr lang="en-US" sz="3200" b="1" dirty="0">
                <a:solidFill>
                  <a:srgbClr val="0000FF"/>
                </a:solidFill>
                <a:latin typeface="HP001 4 hàng" panose="020B0603050302020204" pitchFamily="34" charset="0"/>
              </a:rPr>
              <a:t>:</a:t>
            </a:r>
          </a:p>
        </p:txBody>
      </p:sp>
      <p:sp>
        <p:nvSpPr>
          <p:cNvPr id="38" name="TextBox 37">
            <a:extLst>
              <a:ext uri="{FF2B5EF4-FFF2-40B4-BE49-F238E27FC236}">
                <a16:creationId xmlns:a16="http://schemas.microsoft.com/office/drawing/2014/main" id="{785C4408-C7FC-4679-8BF4-4CCC898A82E6}"/>
              </a:ext>
            </a:extLst>
          </p:cNvPr>
          <p:cNvSpPr txBox="1"/>
          <p:nvPr/>
        </p:nvSpPr>
        <p:spPr>
          <a:xfrm>
            <a:off x="3780075" y="5566688"/>
            <a:ext cx="5245108" cy="584775"/>
          </a:xfrm>
          <a:prstGeom prst="rect">
            <a:avLst/>
          </a:prstGeom>
          <a:noFill/>
        </p:spPr>
        <p:txBody>
          <a:bodyPr wrap="square" rtlCol="0">
            <a:spAutoFit/>
          </a:bodyPr>
          <a:lstStyle/>
          <a:p>
            <a:r>
              <a:rPr lang="en-US" sz="3200" b="1" dirty="0">
                <a:solidFill>
                  <a:srgbClr val="0000FF"/>
                </a:solidFill>
                <a:latin typeface="HP001 4 hàng" panose="020B0603050302020204" pitchFamily="34" charset="0"/>
              </a:rPr>
              <a:t>60 </a:t>
            </a:r>
            <a:r>
              <a:rPr lang="en-US" sz="3200" dirty="0">
                <a:solidFill>
                  <a:srgbClr val="0000FF"/>
                </a:solidFill>
                <a:latin typeface="Times New Roman" panose="02020603050405020304" pitchFamily="18" charset="0"/>
                <a:cs typeface="Times New Roman" panose="02020603050405020304" pitchFamily="18" charset="0"/>
              </a:rPr>
              <a:t>:</a:t>
            </a:r>
            <a:r>
              <a:rPr lang="en-US" sz="3200" b="1" dirty="0">
                <a:solidFill>
                  <a:srgbClr val="0000FF"/>
                </a:solidFill>
                <a:latin typeface="HP001 4 hàng" panose="020B0603050302020204" pitchFamily="34" charset="0"/>
              </a:rPr>
              <a:t> 3 = 20 (l </a:t>
            </a:r>
            <a:r>
              <a:rPr lang="en-US" sz="3200" b="1" dirty="0" err="1">
                <a:solidFill>
                  <a:srgbClr val="0000FF"/>
                </a:solidFill>
                <a:latin typeface="HP001 4 hàng" panose="020B0603050302020204" pitchFamily="34" charset="0"/>
              </a:rPr>
              <a:t>dầu</a:t>
            </a:r>
            <a:r>
              <a:rPr lang="en-US" sz="3200" b="1" dirty="0">
                <a:solidFill>
                  <a:srgbClr val="0000FF"/>
                </a:solidFill>
                <a:latin typeface="HP001 4 hàng" panose="020B0603050302020204" pitchFamily="34" charset="0"/>
              </a:rPr>
              <a:t>)</a:t>
            </a:r>
          </a:p>
        </p:txBody>
      </p:sp>
      <p:sp>
        <p:nvSpPr>
          <p:cNvPr id="39" name="TextBox 38">
            <a:extLst>
              <a:ext uri="{FF2B5EF4-FFF2-40B4-BE49-F238E27FC236}">
                <a16:creationId xmlns:a16="http://schemas.microsoft.com/office/drawing/2014/main" id="{D967361A-7303-4E85-BC78-A2BE04BAB94C}"/>
              </a:ext>
            </a:extLst>
          </p:cNvPr>
          <p:cNvSpPr txBox="1"/>
          <p:nvPr/>
        </p:nvSpPr>
        <p:spPr>
          <a:xfrm>
            <a:off x="4586165" y="6059131"/>
            <a:ext cx="4482581" cy="584775"/>
          </a:xfrm>
          <a:prstGeom prst="rect">
            <a:avLst/>
          </a:prstGeom>
          <a:noFill/>
        </p:spPr>
        <p:txBody>
          <a:bodyPr wrap="square" rtlCol="0">
            <a:spAutoFit/>
          </a:bodyPr>
          <a:lstStyle/>
          <a:p>
            <a:r>
              <a:rPr lang="en-US" sz="3200" b="1" dirty="0" err="1">
                <a:solidFill>
                  <a:srgbClr val="0000FF"/>
                </a:solidFill>
                <a:latin typeface="HP001 4 hàng" panose="020B0603050302020204" pitchFamily="34" charset="0"/>
              </a:rPr>
              <a:t>Đáp</a:t>
            </a:r>
            <a:r>
              <a:rPr lang="en-US" sz="3200" b="1" dirty="0">
                <a:solidFill>
                  <a:srgbClr val="0000FF"/>
                </a:solidFill>
                <a:latin typeface="HP001 4 hàng" panose="020B0603050302020204" pitchFamily="34" charset="0"/>
              </a:rPr>
              <a:t> </a:t>
            </a:r>
            <a:r>
              <a:rPr lang="en-US" sz="3200" b="1" dirty="0" err="1">
                <a:solidFill>
                  <a:srgbClr val="0000FF"/>
                </a:solidFill>
                <a:latin typeface="HP001 4 hàng" panose="020B0603050302020204" pitchFamily="34" charset="0"/>
              </a:rPr>
              <a:t>số</a:t>
            </a:r>
            <a:r>
              <a:rPr lang="en-US" sz="3200" b="1" dirty="0">
                <a:solidFill>
                  <a:srgbClr val="0000FF"/>
                </a:solidFill>
                <a:latin typeface="HP001 4 hàng" panose="020B0603050302020204" pitchFamily="34" charset="0"/>
              </a:rPr>
              <a:t> : 20 l </a:t>
            </a:r>
            <a:r>
              <a:rPr lang="en-US" sz="3200" b="1" dirty="0" err="1">
                <a:solidFill>
                  <a:srgbClr val="0000FF"/>
                </a:solidFill>
                <a:latin typeface="HP001 4 hàng" panose="020B0603050302020204" pitchFamily="34" charset="0"/>
              </a:rPr>
              <a:t>dầu</a:t>
            </a:r>
            <a:endParaRPr lang="en-US" sz="3200" b="1" dirty="0">
              <a:solidFill>
                <a:srgbClr val="0000FF"/>
              </a:solidFill>
              <a:latin typeface="HP001 4 hàng" panose="020B0603050302020204" pitchFamily="34" charset="0"/>
            </a:endParaRPr>
          </a:p>
        </p:txBody>
      </p:sp>
      <p:sp>
        <p:nvSpPr>
          <p:cNvPr id="40" name="Right Brace 39">
            <a:extLst>
              <a:ext uri="{FF2B5EF4-FFF2-40B4-BE49-F238E27FC236}">
                <a16:creationId xmlns:a16="http://schemas.microsoft.com/office/drawing/2014/main" id="{17128BE1-454A-4EF0-8A79-11119D78C532}"/>
              </a:ext>
            </a:extLst>
          </p:cNvPr>
          <p:cNvSpPr/>
          <p:nvPr/>
        </p:nvSpPr>
        <p:spPr>
          <a:xfrm rot="16200000" flipH="1">
            <a:off x="5288516" y="3114481"/>
            <a:ext cx="244111" cy="1062271"/>
          </a:xfrm>
          <a:prstGeom prst="rightBrace">
            <a:avLst/>
          </a:prstGeom>
          <a:ln w="19050">
            <a:solidFill>
              <a:srgbClr val="33993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939290246"/>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1000"/>
                                        <p:tgtEl>
                                          <p:spTgt spid="6"/>
                                        </p:tgtEl>
                                      </p:cBhvr>
                                    </p:animEffect>
                                    <p:anim calcmode="lin" valueType="num">
                                      <p:cBhvr>
                                        <p:cTn id="31" dur="1000" fill="hold"/>
                                        <p:tgtEl>
                                          <p:spTgt spid="6"/>
                                        </p:tgtEl>
                                        <p:attrNameLst>
                                          <p:attrName>ppt_x</p:attrName>
                                        </p:attrNameLst>
                                      </p:cBhvr>
                                      <p:tavLst>
                                        <p:tav tm="0">
                                          <p:val>
                                            <p:strVal val="#ppt_x"/>
                                          </p:val>
                                        </p:tav>
                                        <p:tav tm="100000">
                                          <p:val>
                                            <p:strVal val="#ppt_x"/>
                                          </p:val>
                                        </p:tav>
                                      </p:tavLst>
                                    </p:anim>
                                    <p:anim calcmode="lin" valueType="num">
                                      <p:cBhvr>
                                        <p:cTn id="3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randombar(horizontal)">
                                      <p:cBhvr>
                                        <p:cTn id="37" dur="500"/>
                                        <p:tgtEl>
                                          <p:spTgt spid="2"/>
                                        </p:tgtEl>
                                      </p:cBhvr>
                                    </p:animEffect>
                                  </p:childTnLst>
                                </p:cTn>
                              </p:par>
                              <p:par>
                                <p:cTn id="38" presetID="14" presetClass="entr" presetSubtype="10" fill="hold" grpId="0" nodeType="with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randombar(horizontal)">
                                      <p:cBhvr>
                                        <p:cTn id="40" dur="500"/>
                                        <p:tgtEl>
                                          <p:spTgt spid="5"/>
                                        </p:tgtEl>
                                      </p:cBhvr>
                                    </p:animEffec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4"/>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grpId="0" nodeType="clickEffect">
                                  <p:stCondLst>
                                    <p:cond delay="0"/>
                                  </p:stCondLst>
                                  <p:childTnLst>
                                    <p:set>
                                      <p:cBhvr>
                                        <p:cTn id="54" dur="1" fill="hold">
                                          <p:stCondLst>
                                            <p:cond delay="0"/>
                                          </p:stCondLst>
                                        </p:cTn>
                                        <p:tgtEl>
                                          <p:spTgt spid="18"/>
                                        </p:tgtEl>
                                        <p:attrNameLst>
                                          <p:attrName>style.visibility</p:attrName>
                                        </p:attrNameLst>
                                      </p:cBhvr>
                                      <p:to>
                                        <p:strVal val="visible"/>
                                      </p:to>
                                    </p:set>
                                    <p:anim calcmode="lin" valueType="num">
                                      <p:cBhvr>
                                        <p:cTn id="55" dur="500" fill="hold"/>
                                        <p:tgtEl>
                                          <p:spTgt spid="18"/>
                                        </p:tgtEl>
                                        <p:attrNameLst>
                                          <p:attrName>ppt_w</p:attrName>
                                        </p:attrNameLst>
                                      </p:cBhvr>
                                      <p:tavLst>
                                        <p:tav tm="0">
                                          <p:val>
                                            <p:fltVal val="0"/>
                                          </p:val>
                                        </p:tav>
                                        <p:tav tm="100000">
                                          <p:val>
                                            <p:strVal val="#ppt_w"/>
                                          </p:val>
                                        </p:tav>
                                      </p:tavLst>
                                    </p:anim>
                                    <p:anim calcmode="lin" valueType="num">
                                      <p:cBhvr>
                                        <p:cTn id="56" dur="500" fill="hold"/>
                                        <p:tgtEl>
                                          <p:spTgt spid="18"/>
                                        </p:tgtEl>
                                        <p:attrNameLst>
                                          <p:attrName>ppt_h</p:attrName>
                                        </p:attrNameLst>
                                      </p:cBhvr>
                                      <p:tavLst>
                                        <p:tav tm="0">
                                          <p:val>
                                            <p:fltVal val="0"/>
                                          </p:val>
                                        </p:tav>
                                        <p:tav tm="100000">
                                          <p:val>
                                            <p:strVal val="#ppt_h"/>
                                          </p:val>
                                        </p:tav>
                                      </p:tavLst>
                                    </p:anim>
                                    <p:animEffect transition="in" filter="fade">
                                      <p:cBhvr>
                                        <p:cTn id="57" dur="500"/>
                                        <p:tgtEl>
                                          <p:spTgt spid="18"/>
                                        </p:tgtEl>
                                      </p:cBhvr>
                                    </p:animEffec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nodeType="clickEffect">
                                  <p:stCondLst>
                                    <p:cond delay="0"/>
                                  </p:stCondLst>
                                  <p:childTnLst>
                                    <p:set>
                                      <p:cBhvr>
                                        <p:cTn id="61" dur="1" fill="hold">
                                          <p:stCondLst>
                                            <p:cond delay="0"/>
                                          </p:stCondLst>
                                        </p:cTn>
                                        <p:tgtEl>
                                          <p:spTgt spid="27"/>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grpId="0" nodeType="click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fade">
                                      <p:cBhvr>
                                        <p:cTn id="66" dur="1000"/>
                                        <p:tgtEl>
                                          <p:spTgt spid="31"/>
                                        </p:tgtEl>
                                      </p:cBhvr>
                                    </p:animEffect>
                                    <p:anim calcmode="lin" valueType="num">
                                      <p:cBhvr>
                                        <p:cTn id="67" dur="1000" fill="hold"/>
                                        <p:tgtEl>
                                          <p:spTgt spid="31"/>
                                        </p:tgtEl>
                                        <p:attrNameLst>
                                          <p:attrName>ppt_x</p:attrName>
                                        </p:attrNameLst>
                                      </p:cBhvr>
                                      <p:tavLst>
                                        <p:tav tm="0">
                                          <p:val>
                                            <p:strVal val="#ppt_x"/>
                                          </p:val>
                                        </p:tav>
                                        <p:tav tm="100000">
                                          <p:val>
                                            <p:strVal val="#ppt_x"/>
                                          </p:val>
                                        </p:tav>
                                      </p:tavLst>
                                    </p:anim>
                                    <p:anim calcmode="lin" valueType="num">
                                      <p:cBhvr>
                                        <p:cTn id="68" dur="1000" fill="hold"/>
                                        <p:tgtEl>
                                          <p:spTgt spid="31"/>
                                        </p:tgtEl>
                                        <p:attrNameLst>
                                          <p:attrName>ppt_y</p:attrName>
                                        </p:attrNameLst>
                                      </p:cBhvr>
                                      <p:tavLst>
                                        <p:tav tm="0">
                                          <p:val>
                                            <p:strVal val="#ppt_y+.1"/>
                                          </p:val>
                                        </p:tav>
                                        <p:tav tm="100000">
                                          <p:val>
                                            <p:strVal val="#ppt_y"/>
                                          </p:val>
                                        </p:tav>
                                      </p:tavLst>
                                    </p:anim>
                                  </p:childTnLst>
                                </p:cTn>
                              </p:par>
                              <p:par>
                                <p:cTn id="69" presetID="14" presetClass="entr" presetSubtype="10" fill="hold" grpId="0" nodeType="withEffect">
                                  <p:stCondLst>
                                    <p:cond delay="0"/>
                                  </p:stCondLst>
                                  <p:childTnLst>
                                    <p:set>
                                      <p:cBhvr>
                                        <p:cTn id="70" dur="1" fill="hold">
                                          <p:stCondLst>
                                            <p:cond delay="0"/>
                                          </p:stCondLst>
                                        </p:cTn>
                                        <p:tgtEl>
                                          <p:spTgt spid="40"/>
                                        </p:tgtEl>
                                        <p:attrNameLst>
                                          <p:attrName>style.visibility</p:attrName>
                                        </p:attrNameLst>
                                      </p:cBhvr>
                                      <p:to>
                                        <p:strVal val="visible"/>
                                      </p:to>
                                    </p:set>
                                    <p:animEffect transition="in" filter="randombar(horizontal)">
                                      <p:cBhvr>
                                        <p:cTn id="71" dur="500"/>
                                        <p:tgtEl>
                                          <p:spTgt spid="40"/>
                                        </p:tgtEl>
                                      </p:cBhvr>
                                    </p:animEffect>
                                  </p:childTnLst>
                                </p:cTn>
                              </p:par>
                            </p:childTnLst>
                          </p:cTn>
                        </p:par>
                      </p:childTnLst>
                    </p:cTn>
                  </p:par>
                  <p:par>
                    <p:cTn id="72" fill="hold">
                      <p:stCondLst>
                        <p:cond delay="indefinite"/>
                      </p:stCondLst>
                      <p:childTnLst>
                        <p:par>
                          <p:cTn id="73" fill="hold">
                            <p:stCondLst>
                              <p:cond delay="0"/>
                            </p:stCondLst>
                            <p:childTnLst>
                              <p:par>
                                <p:cTn id="74" presetID="1" presetClass="entr" presetSubtype="0" fill="hold" grpId="0" nodeType="clickEffect">
                                  <p:stCondLst>
                                    <p:cond delay="0"/>
                                  </p:stCondLst>
                                  <p:childTnLst>
                                    <p:set>
                                      <p:cBhvr>
                                        <p:cTn id="75" dur="1" fill="hold">
                                          <p:stCondLst>
                                            <p:cond delay="0"/>
                                          </p:stCondLst>
                                        </p:cTn>
                                        <p:tgtEl>
                                          <p:spTgt spid="32"/>
                                        </p:tgtEl>
                                        <p:attrNameLst>
                                          <p:attrName>style.visibility</p:attrName>
                                        </p:attrNameLst>
                                      </p:cBhvr>
                                      <p:to>
                                        <p:strVal val="visible"/>
                                      </p:to>
                                    </p:set>
                                  </p:childTnLst>
                                </p:cTn>
                              </p:par>
                            </p:childTnLst>
                          </p:cTn>
                        </p:par>
                      </p:childTnLst>
                    </p:cTn>
                  </p:par>
                  <p:par>
                    <p:cTn id="76" fill="hold">
                      <p:stCondLst>
                        <p:cond delay="indefinite"/>
                      </p:stCondLst>
                      <p:childTnLst>
                        <p:par>
                          <p:cTn id="77" fill="hold">
                            <p:stCondLst>
                              <p:cond delay="0"/>
                            </p:stCondLst>
                            <p:childTnLst>
                              <p:par>
                                <p:cTn id="78" presetID="42" presetClass="entr" presetSubtype="0" fill="hold" grpId="0" nodeType="click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42" presetClass="entr" presetSubtype="0" fill="hold" grpId="0" nodeType="clickEffect">
                                  <p:stCondLst>
                                    <p:cond delay="0"/>
                                  </p:stCondLst>
                                  <p:childTnLst>
                                    <p:set>
                                      <p:cBhvr>
                                        <p:cTn id="86" dur="1" fill="hold">
                                          <p:stCondLst>
                                            <p:cond delay="0"/>
                                          </p:stCondLst>
                                        </p:cTn>
                                        <p:tgtEl>
                                          <p:spTgt spid="38"/>
                                        </p:tgtEl>
                                        <p:attrNameLst>
                                          <p:attrName>style.visibility</p:attrName>
                                        </p:attrNameLst>
                                      </p:cBhvr>
                                      <p:to>
                                        <p:strVal val="visible"/>
                                      </p:to>
                                    </p:set>
                                    <p:animEffect transition="in" filter="fade">
                                      <p:cBhvr>
                                        <p:cTn id="87" dur="1000"/>
                                        <p:tgtEl>
                                          <p:spTgt spid="38"/>
                                        </p:tgtEl>
                                      </p:cBhvr>
                                    </p:animEffect>
                                    <p:anim calcmode="lin" valueType="num">
                                      <p:cBhvr>
                                        <p:cTn id="88" dur="1000" fill="hold"/>
                                        <p:tgtEl>
                                          <p:spTgt spid="38"/>
                                        </p:tgtEl>
                                        <p:attrNameLst>
                                          <p:attrName>ppt_x</p:attrName>
                                        </p:attrNameLst>
                                      </p:cBhvr>
                                      <p:tavLst>
                                        <p:tav tm="0">
                                          <p:val>
                                            <p:strVal val="#ppt_x"/>
                                          </p:val>
                                        </p:tav>
                                        <p:tav tm="100000">
                                          <p:val>
                                            <p:strVal val="#ppt_x"/>
                                          </p:val>
                                        </p:tav>
                                      </p:tavLst>
                                    </p:anim>
                                    <p:anim calcmode="lin" valueType="num">
                                      <p:cBhvr>
                                        <p:cTn id="89"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42" presetClass="entr" presetSubtype="0" fill="hold" grpId="0" nodeType="clickEffect">
                                  <p:stCondLst>
                                    <p:cond delay="0"/>
                                  </p:stCondLst>
                                  <p:childTnLst>
                                    <p:set>
                                      <p:cBhvr>
                                        <p:cTn id="93" dur="1" fill="hold">
                                          <p:stCondLst>
                                            <p:cond delay="0"/>
                                          </p:stCondLst>
                                        </p:cTn>
                                        <p:tgtEl>
                                          <p:spTgt spid="39"/>
                                        </p:tgtEl>
                                        <p:attrNameLst>
                                          <p:attrName>style.visibility</p:attrName>
                                        </p:attrNameLst>
                                      </p:cBhvr>
                                      <p:to>
                                        <p:strVal val="visible"/>
                                      </p:to>
                                    </p:set>
                                    <p:animEffect transition="in" filter="fade">
                                      <p:cBhvr>
                                        <p:cTn id="94" dur="1000"/>
                                        <p:tgtEl>
                                          <p:spTgt spid="39"/>
                                        </p:tgtEl>
                                      </p:cBhvr>
                                    </p:animEffect>
                                    <p:anim calcmode="lin" valueType="num">
                                      <p:cBhvr>
                                        <p:cTn id="95" dur="1000" fill="hold"/>
                                        <p:tgtEl>
                                          <p:spTgt spid="39"/>
                                        </p:tgtEl>
                                        <p:attrNameLst>
                                          <p:attrName>ppt_x</p:attrName>
                                        </p:attrNameLst>
                                      </p:cBhvr>
                                      <p:tavLst>
                                        <p:tav tm="0">
                                          <p:val>
                                            <p:strVal val="#ppt_x"/>
                                          </p:val>
                                        </p:tav>
                                        <p:tav tm="100000">
                                          <p:val>
                                            <p:strVal val="#ppt_x"/>
                                          </p:val>
                                        </p:tav>
                                      </p:tavLst>
                                    </p:anim>
                                    <p:anim calcmode="lin" valueType="num">
                                      <p:cBhvr>
                                        <p:cTn id="96"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p:bldP spid="2" grpId="0" animBg="1"/>
      <p:bldP spid="5" grpId="0"/>
      <p:bldP spid="18" grpId="0"/>
      <p:bldP spid="31" grpId="0"/>
      <p:bldP spid="32" grpId="0"/>
      <p:bldP spid="37" grpId="0"/>
      <p:bldP spid="38" grpId="0"/>
      <p:bldP spid="39" grpId="0"/>
      <p:bldP spid="4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7CFEDCD1-9D47-40DB-AEB5-9117CA5CDA08}"/>
                  </a:ext>
                </a:extLst>
              </p:cNvPr>
              <p:cNvSpPr txBox="1"/>
              <p:nvPr/>
            </p:nvSpPr>
            <p:spPr>
              <a:xfrm>
                <a:off x="0" y="11309"/>
                <a:ext cx="12362686" cy="995144"/>
              </a:xfrm>
              <a:prstGeom prst="rect">
                <a:avLst/>
              </a:prstGeom>
              <a:noFill/>
            </p:spPr>
            <p:txBody>
              <a:bodyPr wrap="square">
                <a:spAutoFit/>
              </a:bodyPr>
              <a:lstStyle/>
              <a:p>
                <a:r>
                  <a:rPr kumimoji="0" lang="en-US" altLang="vi-VN" sz="2400" b="1" i="0" u="none" strike="noStrike" kern="120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rPr>
                  <a:t>    b) Lúc đầu trong rổ có 60 quả cam. Sau một buổi bán hàng, trong rổ cam còn lại  </a:t>
                </a:r>
                <a14:m>
                  <m:oMath xmlns:m="http://schemas.openxmlformats.org/officeDocument/2006/math">
                    <m:f>
                      <m:fPr>
                        <m:ctrlPr>
                          <a:rPr kumimoji="0" lang="en-US" altLang="vi-VN" sz="2400" b="1" i="1" u="none" strike="noStrike" kern="1200" cap="none" spc="0" normalizeH="0" baseline="0" noProof="0" smtClean="0">
                            <a:ln>
                              <a:noFill/>
                            </a:ln>
                            <a:solidFill>
                              <a:srgbClr val="000000"/>
                            </a:solidFill>
                            <a:effectLst/>
                            <a:uLnTx/>
                            <a:uFillTx/>
                            <a:latin typeface="Cambria Math" panose="02040503050406030204" pitchFamily="18" charset="0"/>
                          </a:rPr>
                        </m:ctrlPr>
                      </m:fPr>
                      <m:num>
                        <m:r>
                          <a:rPr kumimoji="0" lang="en-US" altLang="vi-VN" sz="2400" b="1" i="1" u="none" strike="noStrike" kern="1200" cap="none" spc="0" normalizeH="0" baseline="0" noProof="0" smtClean="0">
                            <a:ln>
                              <a:noFill/>
                            </a:ln>
                            <a:solidFill>
                              <a:srgbClr val="000000"/>
                            </a:solidFill>
                            <a:effectLst/>
                            <a:uLnTx/>
                            <a:uFillTx/>
                            <a:latin typeface="Cambria Math" panose="02040503050406030204" pitchFamily="18" charset="0"/>
                          </a:rPr>
                          <m:t>𝟏</m:t>
                        </m:r>
                      </m:num>
                      <m:den>
                        <m:r>
                          <a:rPr kumimoji="0" lang="en-US" altLang="vi-VN" sz="2400" b="1" i="1" u="none" strike="noStrike" kern="1200" cap="none" spc="0" normalizeH="0" baseline="0" noProof="0" smtClean="0">
                            <a:ln>
                              <a:noFill/>
                            </a:ln>
                            <a:solidFill>
                              <a:srgbClr val="000000"/>
                            </a:solidFill>
                            <a:effectLst/>
                            <a:uLnTx/>
                            <a:uFillTx/>
                            <a:latin typeface="Cambria Math" panose="02040503050406030204" pitchFamily="18" charset="0"/>
                          </a:rPr>
                          <m:t>𝟑</m:t>
                        </m:r>
                      </m:den>
                    </m:f>
                  </m:oMath>
                </a14:m>
                <a:r>
                  <a:rPr kumimoji="0" lang="en-US" altLang="vi-VN" sz="2400" b="1" i="0" u="none" strike="noStrike" kern="120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rPr>
                  <a:t> số cam. Hỏi trong rổ còn lại bao nhiêu quả cam?</a:t>
                </a:r>
                <a:endParaRPr lang="en-US" sz="2400" b="1"/>
              </a:p>
            </p:txBody>
          </p:sp>
        </mc:Choice>
        <mc:Fallback xmlns="">
          <p:sp>
            <p:nvSpPr>
              <p:cNvPr id="36" name="TextBox 35">
                <a:extLst>
                  <a:ext uri="{FF2B5EF4-FFF2-40B4-BE49-F238E27FC236}">
                    <a16:creationId xmlns:a16="http://schemas.microsoft.com/office/drawing/2014/main" id="{7CFEDCD1-9D47-40DB-AEB5-9117CA5CDA08}"/>
                  </a:ext>
                </a:extLst>
              </p:cNvPr>
              <p:cNvSpPr txBox="1">
                <a:spLocks noRot="1" noChangeAspect="1" noMove="1" noResize="1" noEditPoints="1" noAdjustHandles="1" noChangeArrowheads="1" noChangeShapeType="1" noTextEdit="1"/>
              </p:cNvSpPr>
              <p:nvPr/>
            </p:nvSpPr>
            <p:spPr>
              <a:xfrm>
                <a:off x="0" y="11309"/>
                <a:ext cx="12362686" cy="995144"/>
              </a:xfrm>
              <a:prstGeom prst="rect">
                <a:avLst/>
              </a:prstGeom>
              <a:blipFill>
                <a:blip r:embed="rId3"/>
                <a:stretch>
                  <a:fillRect l="-740" r="-493" b="-13497"/>
                </a:stretch>
              </a:blipFill>
            </p:spPr>
            <p:txBody>
              <a:bodyPr/>
              <a:lstStyle/>
              <a:p>
                <a:r>
                  <a:rPr lang="en-US">
                    <a:noFill/>
                  </a:rPr>
                  <a:t> </a:t>
                </a:r>
              </a:p>
            </p:txBody>
          </p:sp>
        </mc:Fallback>
      </mc:AlternateContent>
      <p:cxnSp>
        <p:nvCxnSpPr>
          <p:cNvPr id="37" name="Straight Connector 36">
            <a:extLst>
              <a:ext uri="{FF2B5EF4-FFF2-40B4-BE49-F238E27FC236}">
                <a16:creationId xmlns:a16="http://schemas.microsoft.com/office/drawing/2014/main" id="{7350BA3E-7A1F-4BEC-A14C-39AC771D00E0}"/>
              </a:ext>
            </a:extLst>
          </p:cNvPr>
          <p:cNvCxnSpPr>
            <a:cxnSpLocks/>
          </p:cNvCxnSpPr>
          <p:nvPr/>
        </p:nvCxnSpPr>
        <p:spPr>
          <a:xfrm>
            <a:off x="747897" y="485536"/>
            <a:ext cx="10733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EA00296-CC46-43FC-847A-D0BC749CE465}"/>
              </a:ext>
            </a:extLst>
          </p:cNvPr>
          <p:cNvCxnSpPr>
            <a:cxnSpLocks/>
          </p:cNvCxnSpPr>
          <p:nvPr/>
        </p:nvCxnSpPr>
        <p:spPr>
          <a:xfrm>
            <a:off x="3030331" y="485536"/>
            <a:ext cx="1861344"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AADA11FC-918B-4DBE-8586-A1A7CEB26725}"/>
              </a:ext>
            </a:extLst>
          </p:cNvPr>
          <p:cNvCxnSpPr>
            <a:cxnSpLocks/>
          </p:cNvCxnSpPr>
          <p:nvPr/>
        </p:nvCxnSpPr>
        <p:spPr>
          <a:xfrm>
            <a:off x="5100181" y="485536"/>
            <a:ext cx="2975665"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C0D4E835-9B7D-4453-BD8F-46A35DCC5491}"/>
              </a:ext>
            </a:extLst>
          </p:cNvPr>
          <p:cNvCxnSpPr>
            <a:cxnSpLocks/>
          </p:cNvCxnSpPr>
          <p:nvPr/>
        </p:nvCxnSpPr>
        <p:spPr>
          <a:xfrm>
            <a:off x="10013293" y="503126"/>
            <a:ext cx="2104711"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3317E45C-739F-40BC-85CD-CB57DFDDECDA}"/>
              </a:ext>
            </a:extLst>
          </p:cNvPr>
          <p:cNvCxnSpPr>
            <a:cxnSpLocks/>
          </p:cNvCxnSpPr>
          <p:nvPr/>
        </p:nvCxnSpPr>
        <p:spPr>
          <a:xfrm>
            <a:off x="649400" y="946160"/>
            <a:ext cx="4549324"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EE346C71-9EF9-4442-94EA-D75C69771524}"/>
              </a:ext>
            </a:extLst>
          </p:cNvPr>
          <p:cNvSpPr txBox="1"/>
          <p:nvPr/>
        </p:nvSpPr>
        <p:spPr>
          <a:xfrm>
            <a:off x="4199640" y="1458061"/>
            <a:ext cx="2615947" cy="584775"/>
          </a:xfrm>
          <a:prstGeom prst="rect">
            <a:avLst/>
          </a:prstGeom>
          <a:noFill/>
        </p:spPr>
        <p:txBody>
          <a:bodyPr wrap="square" rtlCol="0">
            <a:spAutoFit/>
          </a:bodyPr>
          <a:lstStyle/>
          <a:p>
            <a:r>
              <a:rPr lang="en-US" sz="3200" b="1" u="sng" dirty="0" err="1">
                <a:solidFill>
                  <a:srgbClr val="0000FF"/>
                </a:solidFill>
                <a:latin typeface="HP001 4 hàng" panose="020B0603050302020204" pitchFamily="34" charset="0"/>
              </a:rPr>
              <a:t>Tóm</a:t>
            </a:r>
            <a:r>
              <a:rPr lang="en-US" sz="3200" b="1" u="sng" dirty="0">
                <a:solidFill>
                  <a:srgbClr val="0000FF"/>
                </a:solidFill>
                <a:latin typeface="HP001 4 hàng" panose="020B0603050302020204" pitchFamily="34" charset="0"/>
              </a:rPr>
              <a:t> </a:t>
            </a:r>
            <a:r>
              <a:rPr lang="en-US" sz="3200" b="1" u="sng" dirty="0" err="1">
                <a:solidFill>
                  <a:srgbClr val="0000FF"/>
                </a:solidFill>
                <a:latin typeface="HP001 4 hàng" panose="020B0603050302020204" pitchFamily="34" charset="0"/>
              </a:rPr>
              <a:t>tắt</a:t>
            </a:r>
            <a:endParaRPr lang="en-US" sz="3200" b="1" u="sng" dirty="0">
              <a:solidFill>
                <a:srgbClr val="0000FF"/>
              </a:solidFill>
              <a:latin typeface="HP001 4 hàng" panose="020B0603050302020204" pitchFamily="34" charset="0"/>
            </a:endParaRPr>
          </a:p>
        </p:txBody>
      </p:sp>
      <p:sp>
        <p:nvSpPr>
          <p:cNvPr id="50" name="TextBox 49">
            <a:extLst>
              <a:ext uri="{FF2B5EF4-FFF2-40B4-BE49-F238E27FC236}">
                <a16:creationId xmlns:a16="http://schemas.microsoft.com/office/drawing/2014/main" id="{CED39C86-D42F-4E49-9C34-47DE2E213A16}"/>
              </a:ext>
            </a:extLst>
          </p:cNvPr>
          <p:cNvSpPr txBox="1"/>
          <p:nvPr/>
        </p:nvSpPr>
        <p:spPr>
          <a:xfrm>
            <a:off x="2618623" y="2450294"/>
            <a:ext cx="3027175" cy="584775"/>
          </a:xfrm>
          <a:prstGeom prst="rect">
            <a:avLst/>
          </a:prstGeom>
          <a:noFill/>
        </p:spPr>
        <p:txBody>
          <a:bodyPr wrap="square" rtlCol="0">
            <a:spAutoFit/>
          </a:bodyPr>
          <a:lstStyle/>
          <a:p>
            <a:r>
              <a:rPr lang="en-US" sz="3200" b="1">
                <a:solidFill>
                  <a:srgbClr val="0000FF"/>
                </a:solidFill>
                <a:latin typeface="HP001 4 hàng" panose="020B0603050302020204" pitchFamily="34" charset="0"/>
              </a:rPr>
              <a:t>Lúc đầu</a:t>
            </a:r>
          </a:p>
        </p:txBody>
      </p:sp>
      <p:grpSp>
        <p:nvGrpSpPr>
          <p:cNvPr id="51" name="Group 50">
            <a:extLst>
              <a:ext uri="{FF2B5EF4-FFF2-40B4-BE49-F238E27FC236}">
                <a16:creationId xmlns:a16="http://schemas.microsoft.com/office/drawing/2014/main" id="{76681068-2684-47E0-BDD4-9023D2852133}"/>
              </a:ext>
            </a:extLst>
          </p:cNvPr>
          <p:cNvGrpSpPr/>
          <p:nvPr/>
        </p:nvGrpSpPr>
        <p:grpSpPr>
          <a:xfrm>
            <a:off x="4528893" y="2729736"/>
            <a:ext cx="3212841" cy="171058"/>
            <a:chOff x="1910270" y="1723057"/>
            <a:chExt cx="3212841" cy="171058"/>
          </a:xfrm>
        </p:grpSpPr>
        <p:cxnSp>
          <p:nvCxnSpPr>
            <p:cNvPr id="52" name="Straight Connector 51">
              <a:extLst>
                <a:ext uri="{FF2B5EF4-FFF2-40B4-BE49-F238E27FC236}">
                  <a16:creationId xmlns:a16="http://schemas.microsoft.com/office/drawing/2014/main" id="{A1B967D1-C8A4-4564-8D55-9DD758F4C24B}"/>
                </a:ext>
              </a:extLst>
            </p:cNvPr>
            <p:cNvCxnSpPr/>
            <p:nvPr/>
          </p:nvCxnSpPr>
          <p:spPr>
            <a:xfrm>
              <a:off x="1925822" y="1810139"/>
              <a:ext cx="319065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ADDEB339-77EF-44AD-9C26-3169B47846CA}"/>
                </a:ext>
              </a:extLst>
            </p:cNvPr>
            <p:cNvCxnSpPr>
              <a:cxnSpLocks/>
            </p:cNvCxnSpPr>
            <p:nvPr/>
          </p:nvCxnSpPr>
          <p:spPr>
            <a:xfrm>
              <a:off x="1910270" y="1729274"/>
              <a:ext cx="0" cy="16484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CA36DBB0-5177-48DE-9FB6-2229AE3F512D}"/>
                </a:ext>
              </a:extLst>
            </p:cNvPr>
            <p:cNvCxnSpPr>
              <a:cxnSpLocks/>
            </p:cNvCxnSpPr>
            <p:nvPr/>
          </p:nvCxnSpPr>
          <p:spPr>
            <a:xfrm>
              <a:off x="5123111" y="1723057"/>
              <a:ext cx="0" cy="16484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5" name="Right Brace 54">
            <a:extLst>
              <a:ext uri="{FF2B5EF4-FFF2-40B4-BE49-F238E27FC236}">
                <a16:creationId xmlns:a16="http://schemas.microsoft.com/office/drawing/2014/main" id="{8110B8C4-1DC2-4844-8D8E-8300627C3910}"/>
              </a:ext>
            </a:extLst>
          </p:cNvPr>
          <p:cNvSpPr/>
          <p:nvPr/>
        </p:nvSpPr>
        <p:spPr>
          <a:xfrm rot="16200000">
            <a:off x="6006652" y="1092311"/>
            <a:ext cx="261257" cy="3172396"/>
          </a:xfrm>
          <a:prstGeom prst="rightBrace">
            <a:avLst/>
          </a:prstGeom>
          <a:ln w="19050">
            <a:solidFill>
              <a:srgbClr val="33993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6" name="TextBox 55">
            <a:extLst>
              <a:ext uri="{FF2B5EF4-FFF2-40B4-BE49-F238E27FC236}">
                <a16:creationId xmlns:a16="http://schemas.microsoft.com/office/drawing/2014/main" id="{86BD2071-4FF7-4D85-89E7-2CBB9E1F1DCB}"/>
              </a:ext>
            </a:extLst>
          </p:cNvPr>
          <p:cNvSpPr txBox="1"/>
          <p:nvPr/>
        </p:nvSpPr>
        <p:spPr>
          <a:xfrm>
            <a:off x="5724672" y="2050007"/>
            <a:ext cx="1725600" cy="584775"/>
          </a:xfrm>
          <a:prstGeom prst="rect">
            <a:avLst/>
          </a:prstGeom>
          <a:noFill/>
        </p:spPr>
        <p:txBody>
          <a:bodyPr wrap="square" rtlCol="0">
            <a:spAutoFit/>
          </a:bodyPr>
          <a:lstStyle/>
          <a:p>
            <a:r>
              <a:rPr lang="en-US" sz="3200" b="1">
                <a:solidFill>
                  <a:srgbClr val="339933"/>
                </a:solidFill>
                <a:latin typeface="HP001 4 hàng" panose="020B0603050302020204" pitchFamily="34" charset="0"/>
              </a:rPr>
              <a:t>60 quả</a:t>
            </a:r>
          </a:p>
        </p:txBody>
      </p:sp>
      <p:sp>
        <p:nvSpPr>
          <p:cNvPr id="57" name="TextBox 56">
            <a:extLst>
              <a:ext uri="{FF2B5EF4-FFF2-40B4-BE49-F238E27FC236}">
                <a16:creationId xmlns:a16="http://schemas.microsoft.com/office/drawing/2014/main" id="{51FBAE6A-F249-40DB-8A88-902450CE6C1E}"/>
              </a:ext>
            </a:extLst>
          </p:cNvPr>
          <p:cNvSpPr txBox="1"/>
          <p:nvPr/>
        </p:nvSpPr>
        <p:spPr>
          <a:xfrm>
            <a:off x="2603070" y="2968458"/>
            <a:ext cx="3027175" cy="584775"/>
          </a:xfrm>
          <a:prstGeom prst="rect">
            <a:avLst/>
          </a:prstGeom>
          <a:noFill/>
        </p:spPr>
        <p:txBody>
          <a:bodyPr wrap="square" rtlCol="0">
            <a:spAutoFit/>
          </a:bodyPr>
          <a:lstStyle/>
          <a:p>
            <a:r>
              <a:rPr lang="en-US" sz="3200" b="1" dirty="0" err="1">
                <a:solidFill>
                  <a:srgbClr val="0000FF"/>
                </a:solidFill>
                <a:latin typeface="HP001 4 hàng" panose="020B0603050302020204" pitchFamily="34" charset="0"/>
              </a:rPr>
              <a:t>Còn</a:t>
            </a:r>
            <a:r>
              <a:rPr lang="en-US" sz="3200" b="1" dirty="0">
                <a:solidFill>
                  <a:srgbClr val="0000FF"/>
                </a:solidFill>
                <a:latin typeface="HP001 4 hàng" panose="020B0603050302020204" pitchFamily="34" charset="0"/>
              </a:rPr>
              <a:t> </a:t>
            </a:r>
            <a:r>
              <a:rPr lang="en-US" sz="3200" b="1" dirty="0" err="1">
                <a:solidFill>
                  <a:srgbClr val="0000FF"/>
                </a:solidFill>
                <a:latin typeface="HP001 4 hàng" panose="020B0603050302020204" pitchFamily="34" charset="0"/>
              </a:rPr>
              <a:t>lại</a:t>
            </a:r>
            <a:endParaRPr lang="en-US" sz="3200" b="1" dirty="0">
              <a:solidFill>
                <a:srgbClr val="0000FF"/>
              </a:solidFill>
              <a:latin typeface="HP001 4 hàng" panose="020B0603050302020204" pitchFamily="34" charset="0"/>
            </a:endParaRPr>
          </a:p>
        </p:txBody>
      </p:sp>
      <p:cxnSp>
        <p:nvCxnSpPr>
          <p:cNvPr id="58" name="Straight Connector 57">
            <a:extLst>
              <a:ext uri="{FF2B5EF4-FFF2-40B4-BE49-F238E27FC236}">
                <a16:creationId xmlns:a16="http://schemas.microsoft.com/office/drawing/2014/main" id="{8371624C-F9EB-47A8-90D2-3757570992FB}"/>
              </a:ext>
            </a:extLst>
          </p:cNvPr>
          <p:cNvCxnSpPr>
            <a:cxnSpLocks/>
          </p:cNvCxnSpPr>
          <p:nvPr/>
        </p:nvCxnSpPr>
        <p:spPr>
          <a:xfrm>
            <a:off x="5595693" y="2734070"/>
            <a:ext cx="0" cy="16484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99F6F1C4-C576-4013-991F-8A75048B5EB0}"/>
              </a:ext>
            </a:extLst>
          </p:cNvPr>
          <p:cNvCxnSpPr>
            <a:cxnSpLocks/>
          </p:cNvCxnSpPr>
          <p:nvPr/>
        </p:nvCxnSpPr>
        <p:spPr>
          <a:xfrm>
            <a:off x="6659797" y="2734069"/>
            <a:ext cx="0" cy="16484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54E1A374-5BF9-40E4-87E7-96D06F2069EB}"/>
              </a:ext>
            </a:extLst>
          </p:cNvPr>
          <p:cNvGrpSpPr/>
          <p:nvPr/>
        </p:nvGrpSpPr>
        <p:grpSpPr>
          <a:xfrm>
            <a:off x="4530860" y="3249126"/>
            <a:ext cx="1064834" cy="125601"/>
            <a:chOff x="1910270" y="1723057"/>
            <a:chExt cx="3212841" cy="171058"/>
          </a:xfrm>
        </p:grpSpPr>
        <p:cxnSp>
          <p:nvCxnSpPr>
            <p:cNvPr id="61" name="Straight Connector 60">
              <a:extLst>
                <a:ext uri="{FF2B5EF4-FFF2-40B4-BE49-F238E27FC236}">
                  <a16:creationId xmlns:a16="http://schemas.microsoft.com/office/drawing/2014/main" id="{0B390C61-10B3-4314-B7E3-D0FCFEAAEDD4}"/>
                </a:ext>
              </a:extLst>
            </p:cNvPr>
            <p:cNvCxnSpPr/>
            <p:nvPr/>
          </p:nvCxnSpPr>
          <p:spPr>
            <a:xfrm>
              <a:off x="1925822" y="1810139"/>
              <a:ext cx="319065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1D26A313-2DE4-42E7-9E4B-D645881BD4C7}"/>
                </a:ext>
              </a:extLst>
            </p:cNvPr>
            <p:cNvCxnSpPr>
              <a:cxnSpLocks/>
            </p:cNvCxnSpPr>
            <p:nvPr/>
          </p:nvCxnSpPr>
          <p:spPr>
            <a:xfrm>
              <a:off x="1910270" y="1729274"/>
              <a:ext cx="0" cy="16484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5B696A10-8851-49BD-899B-98596447EDC9}"/>
                </a:ext>
              </a:extLst>
            </p:cNvPr>
            <p:cNvCxnSpPr>
              <a:cxnSpLocks/>
            </p:cNvCxnSpPr>
            <p:nvPr/>
          </p:nvCxnSpPr>
          <p:spPr>
            <a:xfrm>
              <a:off x="5123111" y="1723057"/>
              <a:ext cx="0" cy="16484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4" name="TextBox 63">
            <a:extLst>
              <a:ext uri="{FF2B5EF4-FFF2-40B4-BE49-F238E27FC236}">
                <a16:creationId xmlns:a16="http://schemas.microsoft.com/office/drawing/2014/main" id="{FDA815D7-B312-4ABD-8CFF-DD005ABA0256}"/>
              </a:ext>
            </a:extLst>
          </p:cNvPr>
          <p:cNvSpPr txBox="1"/>
          <p:nvPr/>
        </p:nvSpPr>
        <p:spPr>
          <a:xfrm>
            <a:off x="4434005" y="3474902"/>
            <a:ext cx="1290667" cy="584775"/>
          </a:xfrm>
          <a:prstGeom prst="rect">
            <a:avLst/>
          </a:prstGeom>
          <a:noFill/>
        </p:spPr>
        <p:txBody>
          <a:bodyPr wrap="square" rtlCol="0">
            <a:spAutoFit/>
          </a:bodyPr>
          <a:lstStyle/>
          <a:p>
            <a:r>
              <a:rPr lang="en-US" sz="3200" b="1" dirty="0">
                <a:solidFill>
                  <a:srgbClr val="339933"/>
                </a:solidFill>
                <a:latin typeface="HP001 4 hàng" panose="020B0603050302020204" pitchFamily="34" charset="0"/>
                <a:cs typeface="Times New Roman" panose="02020603050405020304" pitchFamily="18" charset="0"/>
              </a:rPr>
              <a:t>?</a:t>
            </a:r>
            <a:r>
              <a:rPr lang="en-US" sz="3200" b="1" dirty="0">
                <a:solidFill>
                  <a:srgbClr val="339933"/>
                </a:solidFill>
                <a:latin typeface="HP001 4 hàng" panose="020B0603050302020204" pitchFamily="34" charset="0"/>
              </a:rPr>
              <a:t> </a:t>
            </a:r>
            <a:r>
              <a:rPr lang="en-US" sz="3200" b="1" dirty="0" err="1">
                <a:solidFill>
                  <a:srgbClr val="339933"/>
                </a:solidFill>
                <a:latin typeface="HP001 4 hàng" panose="020B0603050302020204" pitchFamily="34" charset="0"/>
              </a:rPr>
              <a:t>quả</a:t>
            </a:r>
            <a:endParaRPr lang="en-US" sz="3200" b="1" dirty="0">
              <a:solidFill>
                <a:srgbClr val="339933"/>
              </a:solidFill>
              <a:latin typeface="HP001 4 hàng" panose="020B0603050302020204" pitchFamily="34" charset="0"/>
            </a:endParaRPr>
          </a:p>
        </p:txBody>
      </p:sp>
      <p:sp>
        <p:nvSpPr>
          <p:cNvPr id="47" name="TextBox 46">
            <a:extLst>
              <a:ext uri="{FF2B5EF4-FFF2-40B4-BE49-F238E27FC236}">
                <a16:creationId xmlns:a16="http://schemas.microsoft.com/office/drawing/2014/main" id="{5FB5CCA6-AC2E-4673-BF0E-9334A07B131B}"/>
              </a:ext>
            </a:extLst>
          </p:cNvPr>
          <p:cNvSpPr txBox="1"/>
          <p:nvPr/>
        </p:nvSpPr>
        <p:spPr>
          <a:xfrm>
            <a:off x="4199899" y="4468407"/>
            <a:ext cx="2615947" cy="584775"/>
          </a:xfrm>
          <a:prstGeom prst="rect">
            <a:avLst/>
          </a:prstGeom>
          <a:noFill/>
        </p:spPr>
        <p:txBody>
          <a:bodyPr wrap="square" rtlCol="0">
            <a:spAutoFit/>
          </a:bodyPr>
          <a:lstStyle/>
          <a:p>
            <a:r>
              <a:rPr lang="en-US" sz="3200" b="1" u="sng" dirty="0" err="1">
                <a:solidFill>
                  <a:srgbClr val="0000FF"/>
                </a:solidFill>
                <a:latin typeface="HP001 4 hàng" panose="020B0603050302020204" pitchFamily="34" charset="0"/>
              </a:rPr>
              <a:t>Bài</a:t>
            </a:r>
            <a:r>
              <a:rPr lang="en-US" sz="3200" b="1" u="sng" dirty="0">
                <a:solidFill>
                  <a:srgbClr val="0000FF"/>
                </a:solidFill>
                <a:latin typeface="HP001 4 hàng" panose="020B0603050302020204" pitchFamily="34" charset="0"/>
              </a:rPr>
              <a:t> </a:t>
            </a:r>
            <a:r>
              <a:rPr lang="en-US" sz="3200" b="1" u="sng" dirty="0" err="1">
                <a:solidFill>
                  <a:srgbClr val="0000FF"/>
                </a:solidFill>
                <a:latin typeface="HP001 4 hàng" panose="020B0603050302020204" pitchFamily="34" charset="0"/>
              </a:rPr>
              <a:t>giải</a:t>
            </a:r>
            <a:endParaRPr lang="en-US" sz="3200" b="1" u="sng" dirty="0">
              <a:solidFill>
                <a:srgbClr val="0000FF"/>
              </a:solidFill>
              <a:latin typeface="HP001 4 hàng" panose="020B0603050302020204" pitchFamily="34" charset="0"/>
            </a:endParaRPr>
          </a:p>
        </p:txBody>
      </p:sp>
      <p:sp>
        <p:nvSpPr>
          <p:cNvPr id="48" name="TextBox 47">
            <a:extLst>
              <a:ext uri="{FF2B5EF4-FFF2-40B4-BE49-F238E27FC236}">
                <a16:creationId xmlns:a16="http://schemas.microsoft.com/office/drawing/2014/main" id="{0A491DA2-6336-4A4B-874F-027C2A725F9E}"/>
              </a:ext>
            </a:extLst>
          </p:cNvPr>
          <p:cNvSpPr txBox="1"/>
          <p:nvPr/>
        </p:nvSpPr>
        <p:spPr>
          <a:xfrm>
            <a:off x="2603070" y="4949558"/>
            <a:ext cx="7209669" cy="584775"/>
          </a:xfrm>
          <a:prstGeom prst="rect">
            <a:avLst/>
          </a:prstGeom>
          <a:noFill/>
        </p:spPr>
        <p:txBody>
          <a:bodyPr wrap="square" rtlCol="0">
            <a:spAutoFit/>
          </a:bodyPr>
          <a:lstStyle/>
          <a:p>
            <a:r>
              <a:rPr lang="en-US" sz="3200" b="1" dirty="0" err="1">
                <a:solidFill>
                  <a:srgbClr val="0000FF"/>
                </a:solidFill>
                <a:latin typeface="HP001 4 hàng" panose="020B0603050302020204" pitchFamily="34" charset="0"/>
              </a:rPr>
              <a:t>Số</a:t>
            </a:r>
            <a:r>
              <a:rPr lang="en-US" sz="3200" b="1" dirty="0">
                <a:solidFill>
                  <a:srgbClr val="0000FF"/>
                </a:solidFill>
                <a:latin typeface="HP001 4 hàng" panose="020B0603050302020204" pitchFamily="34" charset="0"/>
              </a:rPr>
              <a:t> </a:t>
            </a:r>
            <a:r>
              <a:rPr lang="en-US" sz="3200" b="1" dirty="0" err="1">
                <a:solidFill>
                  <a:srgbClr val="0000FF"/>
                </a:solidFill>
                <a:latin typeface="HP001 4 hàng" panose="020B0603050302020204" pitchFamily="34" charset="0"/>
              </a:rPr>
              <a:t>quả</a:t>
            </a:r>
            <a:r>
              <a:rPr lang="en-US" sz="3200" b="1" dirty="0">
                <a:solidFill>
                  <a:srgbClr val="0000FF"/>
                </a:solidFill>
                <a:latin typeface="HP001 4 hàng" panose="020B0603050302020204" pitchFamily="34" charset="0"/>
              </a:rPr>
              <a:t> cam </a:t>
            </a:r>
            <a:r>
              <a:rPr lang="en-US" sz="3200" b="1" dirty="0" err="1">
                <a:solidFill>
                  <a:srgbClr val="0000FF"/>
                </a:solidFill>
                <a:latin typeface="HP001 4 hàng" panose="020B0603050302020204" pitchFamily="34" charset="0"/>
              </a:rPr>
              <a:t>trong</a:t>
            </a:r>
            <a:r>
              <a:rPr lang="en-US" sz="3200" b="1" dirty="0">
                <a:solidFill>
                  <a:srgbClr val="0000FF"/>
                </a:solidFill>
                <a:latin typeface="HP001 4 hàng" panose="020B0603050302020204" pitchFamily="34" charset="0"/>
              </a:rPr>
              <a:t> </a:t>
            </a:r>
            <a:r>
              <a:rPr lang="en-US" sz="3200" b="1" dirty="0" err="1">
                <a:solidFill>
                  <a:srgbClr val="0000FF"/>
                </a:solidFill>
                <a:latin typeface="HP001 4 hàng" panose="020B0603050302020204" pitchFamily="34" charset="0"/>
              </a:rPr>
              <a:t>rổ</a:t>
            </a:r>
            <a:r>
              <a:rPr lang="en-US" sz="3200" b="1" dirty="0">
                <a:solidFill>
                  <a:srgbClr val="0000FF"/>
                </a:solidFill>
                <a:latin typeface="HP001 4 hàng" panose="020B0603050302020204" pitchFamily="34" charset="0"/>
              </a:rPr>
              <a:t> </a:t>
            </a:r>
            <a:r>
              <a:rPr lang="en-US" sz="3200" b="1" dirty="0" err="1">
                <a:solidFill>
                  <a:srgbClr val="0000FF"/>
                </a:solidFill>
                <a:latin typeface="HP001 4 hàng" panose="020B0603050302020204" pitchFamily="34" charset="0"/>
              </a:rPr>
              <a:t>còn</a:t>
            </a:r>
            <a:r>
              <a:rPr lang="en-US" sz="3200" b="1" dirty="0">
                <a:solidFill>
                  <a:srgbClr val="0000FF"/>
                </a:solidFill>
                <a:latin typeface="HP001 4 hàng" panose="020B0603050302020204" pitchFamily="34" charset="0"/>
              </a:rPr>
              <a:t> </a:t>
            </a:r>
            <a:r>
              <a:rPr lang="en-US" sz="3200" b="1" dirty="0" err="1">
                <a:solidFill>
                  <a:srgbClr val="0000FF"/>
                </a:solidFill>
                <a:latin typeface="HP001 4 hàng" panose="020B0603050302020204" pitchFamily="34" charset="0"/>
              </a:rPr>
              <a:t>lại</a:t>
            </a:r>
            <a:r>
              <a:rPr lang="en-US" sz="3200" b="1" dirty="0">
                <a:solidFill>
                  <a:srgbClr val="0000FF"/>
                </a:solidFill>
                <a:latin typeface="HP001 4 hàng" panose="020B0603050302020204" pitchFamily="34" charset="0"/>
              </a:rPr>
              <a:t> </a:t>
            </a:r>
            <a:r>
              <a:rPr lang="en-US" sz="3200" b="1" dirty="0" err="1">
                <a:solidFill>
                  <a:srgbClr val="0000FF"/>
                </a:solidFill>
                <a:latin typeface="HP001 4 hàng" panose="020B0603050302020204" pitchFamily="34" charset="0"/>
              </a:rPr>
              <a:t>là</a:t>
            </a:r>
            <a:r>
              <a:rPr lang="en-US" sz="3200" b="1" dirty="0">
                <a:solidFill>
                  <a:srgbClr val="0000FF"/>
                </a:solidFill>
                <a:latin typeface="HP001 4 hàng" panose="020B0603050302020204" pitchFamily="34" charset="0"/>
              </a:rPr>
              <a:t>:</a:t>
            </a:r>
          </a:p>
        </p:txBody>
      </p:sp>
      <p:sp>
        <p:nvSpPr>
          <p:cNvPr id="65" name="TextBox 64">
            <a:extLst>
              <a:ext uri="{FF2B5EF4-FFF2-40B4-BE49-F238E27FC236}">
                <a16:creationId xmlns:a16="http://schemas.microsoft.com/office/drawing/2014/main" id="{DAEC232A-02CD-4BFC-94BF-F820678E28C5}"/>
              </a:ext>
            </a:extLst>
          </p:cNvPr>
          <p:cNvSpPr txBox="1"/>
          <p:nvPr/>
        </p:nvSpPr>
        <p:spPr>
          <a:xfrm>
            <a:off x="3197872" y="5410220"/>
            <a:ext cx="6006800" cy="584775"/>
          </a:xfrm>
          <a:prstGeom prst="rect">
            <a:avLst/>
          </a:prstGeom>
          <a:noFill/>
        </p:spPr>
        <p:txBody>
          <a:bodyPr wrap="square" rtlCol="0">
            <a:spAutoFit/>
          </a:bodyPr>
          <a:lstStyle/>
          <a:p>
            <a:r>
              <a:rPr lang="en-US" sz="3200" b="1">
                <a:solidFill>
                  <a:srgbClr val="0000FF"/>
                </a:solidFill>
                <a:latin typeface="HP001 4 hàng" panose="020B0603050302020204" pitchFamily="34" charset="0"/>
              </a:rPr>
              <a:t>60 </a:t>
            </a:r>
            <a:r>
              <a:rPr lang="en-US" sz="3200">
                <a:solidFill>
                  <a:srgbClr val="0000FF"/>
                </a:solidFill>
                <a:latin typeface="Times New Roman" panose="02020603050405020304" pitchFamily="18" charset="0"/>
                <a:cs typeface="Times New Roman" panose="02020603050405020304" pitchFamily="18" charset="0"/>
              </a:rPr>
              <a:t>:</a:t>
            </a:r>
            <a:r>
              <a:rPr lang="en-US" sz="3200" b="1">
                <a:solidFill>
                  <a:srgbClr val="0000FF"/>
                </a:solidFill>
                <a:latin typeface="HP001 4 hàng" panose="020B0603050302020204" pitchFamily="34" charset="0"/>
              </a:rPr>
              <a:t> 3 = 20 (quả cam)</a:t>
            </a:r>
          </a:p>
        </p:txBody>
      </p:sp>
      <p:sp>
        <p:nvSpPr>
          <p:cNvPr id="66" name="TextBox 65">
            <a:extLst>
              <a:ext uri="{FF2B5EF4-FFF2-40B4-BE49-F238E27FC236}">
                <a16:creationId xmlns:a16="http://schemas.microsoft.com/office/drawing/2014/main" id="{D7C880D7-2B67-4D94-8A48-D3191E320E75}"/>
              </a:ext>
            </a:extLst>
          </p:cNvPr>
          <p:cNvSpPr txBox="1"/>
          <p:nvPr/>
        </p:nvSpPr>
        <p:spPr>
          <a:xfrm>
            <a:off x="4003961" y="5902663"/>
            <a:ext cx="5674679" cy="584775"/>
          </a:xfrm>
          <a:prstGeom prst="rect">
            <a:avLst/>
          </a:prstGeom>
          <a:noFill/>
        </p:spPr>
        <p:txBody>
          <a:bodyPr wrap="square" rtlCol="0">
            <a:spAutoFit/>
          </a:bodyPr>
          <a:lstStyle/>
          <a:p>
            <a:r>
              <a:rPr lang="en-US" sz="3200" b="1" dirty="0" err="1">
                <a:solidFill>
                  <a:srgbClr val="0000FF"/>
                </a:solidFill>
                <a:latin typeface="HP001 4 hàng" panose="020B0603050302020204" pitchFamily="34" charset="0"/>
              </a:rPr>
              <a:t>Đáp</a:t>
            </a:r>
            <a:r>
              <a:rPr lang="en-US" sz="3200" b="1" dirty="0">
                <a:solidFill>
                  <a:srgbClr val="0000FF"/>
                </a:solidFill>
                <a:latin typeface="HP001 4 hàng" panose="020B0603050302020204" pitchFamily="34" charset="0"/>
              </a:rPr>
              <a:t> </a:t>
            </a:r>
            <a:r>
              <a:rPr lang="en-US" sz="3200" b="1" dirty="0" err="1">
                <a:solidFill>
                  <a:srgbClr val="0000FF"/>
                </a:solidFill>
                <a:latin typeface="HP001 4 hàng" panose="020B0603050302020204" pitchFamily="34" charset="0"/>
              </a:rPr>
              <a:t>số</a:t>
            </a:r>
            <a:r>
              <a:rPr lang="en-US" sz="3200" b="1" dirty="0">
                <a:solidFill>
                  <a:srgbClr val="0000FF"/>
                </a:solidFill>
                <a:latin typeface="HP001 4 hàng" panose="020B0603050302020204" pitchFamily="34" charset="0"/>
              </a:rPr>
              <a:t> : 20 </a:t>
            </a:r>
            <a:r>
              <a:rPr lang="en-US" sz="3200" b="1" dirty="0" err="1">
                <a:solidFill>
                  <a:srgbClr val="0000FF"/>
                </a:solidFill>
                <a:latin typeface="HP001 4 hàng" panose="020B0603050302020204" pitchFamily="34" charset="0"/>
              </a:rPr>
              <a:t>quả</a:t>
            </a:r>
            <a:r>
              <a:rPr lang="en-US" sz="3200" b="1" dirty="0">
                <a:solidFill>
                  <a:srgbClr val="0000FF"/>
                </a:solidFill>
                <a:latin typeface="HP001 4 hàng" panose="020B0603050302020204" pitchFamily="34" charset="0"/>
              </a:rPr>
              <a:t> cam</a:t>
            </a:r>
          </a:p>
        </p:txBody>
      </p:sp>
      <p:sp>
        <p:nvSpPr>
          <p:cNvPr id="67" name="Right Brace 66">
            <a:extLst>
              <a:ext uri="{FF2B5EF4-FFF2-40B4-BE49-F238E27FC236}">
                <a16:creationId xmlns:a16="http://schemas.microsoft.com/office/drawing/2014/main" id="{6806383B-B1AE-4FC9-8004-92264CF62B6B}"/>
              </a:ext>
            </a:extLst>
          </p:cNvPr>
          <p:cNvSpPr/>
          <p:nvPr/>
        </p:nvSpPr>
        <p:spPr>
          <a:xfrm rot="16200000" flipH="1">
            <a:off x="4933795" y="2990264"/>
            <a:ext cx="244111" cy="1062271"/>
          </a:xfrm>
          <a:prstGeom prst="rightBrace">
            <a:avLst/>
          </a:prstGeom>
          <a:ln w="19050">
            <a:solidFill>
              <a:srgbClr val="33993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4187339806"/>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additive="base">
                                        <p:cTn id="7" dur="500" fill="hold"/>
                                        <p:tgtEl>
                                          <p:spTgt spid="49"/>
                                        </p:tgtEl>
                                        <p:attrNameLst>
                                          <p:attrName>ppt_x</p:attrName>
                                        </p:attrNameLst>
                                      </p:cBhvr>
                                      <p:tavLst>
                                        <p:tav tm="0">
                                          <p:val>
                                            <p:strVal val="#ppt_x"/>
                                          </p:val>
                                        </p:tav>
                                        <p:tav tm="100000">
                                          <p:val>
                                            <p:strVal val="#ppt_x"/>
                                          </p:val>
                                        </p:tav>
                                      </p:tavLst>
                                    </p:anim>
                                    <p:anim calcmode="lin" valueType="num">
                                      <p:cBhvr additive="base">
                                        <p:cTn id="8"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50"/>
                                        </p:tgtEl>
                                        <p:attrNameLst>
                                          <p:attrName>style.visibility</p:attrName>
                                        </p:attrNameLst>
                                      </p:cBhvr>
                                      <p:to>
                                        <p:strVal val="visible"/>
                                      </p:to>
                                    </p:set>
                                    <p:anim calcmode="lin" valueType="num">
                                      <p:cBhvr>
                                        <p:cTn id="25" dur="500" fill="hold"/>
                                        <p:tgtEl>
                                          <p:spTgt spid="50"/>
                                        </p:tgtEl>
                                        <p:attrNameLst>
                                          <p:attrName>ppt_w</p:attrName>
                                        </p:attrNameLst>
                                      </p:cBhvr>
                                      <p:tavLst>
                                        <p:tav tm="0">
                                          <p:val>
                                            <p:fltVal val="0"/>
                                          </p:val>
                                        </p:tav>
                                        <p:tav tm="100000">
                                          <p:val>
                                            <p:strVal val="#ppt_w"/>
                                          </p:val>
                                        </p:tav>
                                      </p:tavLst>
                                    </p:anim>
                                    <p:anim calcmode="lin" valueType="num">
                                      <p:cBhvr>
                                        <p:cTn id="26" dur="500" fill="hold"/>
                                        <p:tgtEl>
                                          <p:spTgt spid="50"/>
                                        </p:tgtEl>
                                        <p:attrNameLst>
                                          <p:attrName>ppt_h</p:attrName>
                                        </p:attrNameLst>
                                      </p:cBhvr>
                                      <p:tavLst>
                                        <p:tav tm="0">
                                          <p:val>
                                            <p:fltVal val="0"/>
                                          </p:val>
                                        </p:tav>
                                        <p:tav tm="100000">
                                          <p:val>
                                            <p:strVal val="#ppt_h"/>
                                          </p:val>
                                        </p:tav>
                                      </p:tavLst>
                                    </p:anim>
                                    <p:animEffect transition="in" filter="fade">
                                      <p:cBhvr>
                                        <p:cTn id="27" dur="500"/>
                                        <p:tgtEl>
                                          <p:spTgt spid="50"/>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51"/>
                                        </p:tgtEl>
                                        <p:attrNameLst>
                                          <p:attrName>style.visibility</p:attrName>
                                        </p:attrNameLst>
                                      </p:cBhvr>
                                      <p:to>
                                        <p:strVal val="visible"/>
                                      </p:to>
                                    </p:set>
                                    <p:animEffect transition="in" filter="fade">
                                      <p:cBhvr>
                                        <p:cTn id="32" dur="1000"/>
                                        <p:tgtEl>
                                          <p:spTgt spid="51"/>
                                        </p:tgtEl>
                                      </p:cBhvr>
                                    </p:animEffect>
                                    <p:anim calcmode="lin" valueType="num">
                                      <p:cBhvr>
                                        <p:cTn id="33" dur="1000" fill="hold"/>
                                        <p:tgtEl>
                                          <p:spTgt spid="51"/>
                                        </p:tgtEl>
                                        <p:attrNameLst>
                                          <p:attrName>ppt_x</p:attrName>
                                        </p:attrNameLst>
                                      </p:cBhvr>
                                      <p:tavLst>
                                        <p:tav tm="0">
                                          <p:val>
                                            <p:strVal val="#ppt_x"/>
                                          </p:val>
                                        </p:tav>
                                        <p:tav tm="100000">
                                          <p:val>
                                            <p:strVal val="#ppt_x"/>
                                          </p:val>
                                        </p:tav>
                                      </p:tavLst>
                                    </p:anim>
                                    <p:anim calcmode="lin" valueType="num">
                                      <p:cBhvr>
                                        <p:cTn id="3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55"/>
                                        </p:tgtEl>
                                        <p:attrNameLst>
                                          <p:attrName>style.visibility</p:attrName>
                                        </p:attrNameLst>
                                      </p:cBhvr>
                                      <p:to>
                                        <p:strVal val="visible"/>
                                      </p:to>
                                    </p:set>
                                    <p:animEffect transition="in" filter="randombar(horizontal)">
                                      <p:cBhvr>
                                        <p:cTn id="39" dur="500"/>
                                        <p:tgtEl>
                                          <p:spTgt spid="55"/>
                                        </p:tgtEl>
                                      </p:cBhvr>
                                    </p:animEffect>
                                  </p:childTnLst>
                                </p:cTn>
                              </p:par>
                              <p:par>
                                <p:cTn id="40" presetID="14" presetClass="entr" presetSubtype="10" fill="hold" grpId="0" nodeType="with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randombar(horizontal)">
                                      <p:cBhvr>
                                        <p:cTn id="42" dur="500"/>
                                        <p:tgtEl>
                                          <p:spTgt spid="56"/>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8"/>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59"/>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grpId="0" nodeType="clickEffect">
                                  <p:stCondLst>
                                    <p:cond delay="0"/>
                                  </p:stCondLst>
                                  <p:childTnLst>
                                    <p:set>
                                      <p:cBhvr>
                                        <p:cTn id="52" dur="1" fill="hold">
                                          <p:stCondLst>
                                            <p:cond delay="0"/>
                                          </p:stCondLst>
                                        </p:cTn>
                                        <p:tgtEl>
                                          <p:spTgt spid="57"/>
                                        </p:tgtEl>
                                        <p:attrNameLst>
                                          <p:attrName>style.visibility</p:attrName>
                                        </p:attrNameLst>
                                      </p:cBhvr>
                                      <p:to>
                                        <p:strVal val="visible"/>
                                      </p:to>
                                    </p:set>
                                    <p:anim calcmode="lin" valueType="num">
                                      <p:cBhvr>
                                        <p:cTn id="53" dur="500" fill="hold"/>
                                        <p:tgtEl>
                                          <p:spTgt spid="57"/>
                                        </p:tgtEl>
                                        <p:attrNameLst>
                                          <p:attrName>ppt_w</p:attrName>
                                        </p:attrNameLst>
                                      </p:cBhvr>
                                      <p:tavLst>
                                        <p:tav tm="0">
                                          <p:val>
                                            <p:fltVal val="0"/>
                                          </p:val>
                                        </p:tav>
                                        <p:tav tm="100000">
                                          <p:val>
                                            <p:strVal val="#ppt_w"/>
                                          </p:val>
                                        </p:tav>
                                      </p:tavLst>
                                    </p:anim>
                                    <p:anim calcmode="lin" valueType="num">
                                      <p:cBhvr>
                                        <p:cTn id="54" dur="500" fill="hold"/>
                                        <p:tgtEl>
                                          <p:spTgt spid="57"/>
                                        </p:tgtEl>
                                        <p:attrNameLst>
                                          <p:attrName>ppt_h</p:attrName>
                                        </p:attrNameLst>
                                      </p:cBhvr>
                                      <p:tavLst>
                                        <p:tav tm="0">
                                          <p:val>
                                            <p:fltVal val="0"/>
                                          </p:val>
                                        </p:tav>
                                        <p:tav tm="100000">
                                          <p:val>
                                            <p:strVal val="#ppt_h"/>
                                          </p:val>
                                        </p:tav>
                                      </p:tavLst>
                                    </p:anim>
                                    <p:animEffect transition="in" filter="fade">
                                      <p:cBhvr>
                                        <p:cTn id="55" dur="500"/>
                                        <p:tgtEl>
                                          <p:spTgt spid="57"/>
                                        </p:tgtEl>
                                      </p:cBhvr>
                                    </p:animEffec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nodeType="clickEffect">
                                  <p:stCondLst>
                                    <p:cond delay="0"/>
                                  </p:stCondLst>
                                  <p:childTnLst>
                                    <p:set>
                                      <p:cBhvr>
                                        <p:cTn id="59" dur="1" fill="hold">
                                          <p:stCondLst>
                                            <p:cond delay="0"/>
                                          </p:stCondLst>
                                        </p:cTn>
                                        <p:tgtEl>
                                          <p:spTgt spid="60"/>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nodeType="clickEffect">
                                  <p:stCondLst>
                                    <p:cond delay="0"/>
                                  </p:stCondLst>
                                  <p:childTnLst>
                                    <p:set>
                                      <p:cBhvr>
                                        <p:cTn id="63" dur="1" fill="hold">
                                          <p:stCondLst>
                                            <p:cond delay="0"/>
                                          </p:stCondLst>
                                        </p:cTn>
                                        <p:tgtEl>
                                          <p:spTgt spid="46"/>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64"/>
                                        </p:tgtEl>
                                        <p:attrNameLst>
                                          <p:attrName>style.visibility</p:attrName>
                                        </p:attrNameLst>
                                      </p:cBhvr>
                                      <p:to>
                                        <p:strVal val="visible"/>
                                      </p:to>
                                    </p:set>
                                    <p:animEffect transition="in" filter="fade">
                                      <p:cBhvr>
                                        <p:cTn id="68" dur="1000"/>
                                        <p:tgtEl>
                                          <p:spTgt spid="64"/>
                                        </p:tgtEl>
                                      </p:cBhvr>
                                    </p:animEffect>
                                    <p:anim calcmode="lin" valueType="num">
                                      <p:cBhvr>
                                        <p:cTn id="69" dur="1000" fill="hold"/>
                                        <p:tgtEl>
                                          <p:spTgt spid="64"/>
                                        </p:tgtEl>
                                        <p:attrNameLst>
                                          <p:attrName>ppt_x</p:attrName>
                                        </p:attrNameLst>
                                      </p:cBhvr>
                                      <p:tavLst>
                                        <p:tav tm="0">
                                          <p:val>
                                            <p:strVal val="#ppt_x"/>
                                          </p:val>
                                        </p:tav>
                                        <p:tav tm="100000">
                                          <p:val>
                                            <p:strVal val="#ppt_x"/>
                                          </p:val>
                                        </p:tav>
                                      </p:tavLst>
                                    </p:anim>
                                    <p:anim calcmode="lin" valueType="num">
                                      <p:cBhvr>
                                        <p:cTn id="70" dur="1000" fill="hold"/>
                                        <p:tgtEl>
                                          <p:spTgt spid="64"/>
                                        </p:tgtEl>
                                        <p:attrNameLst>
                                          <p:attrName>ppt_y</p:attrName>
                                        </p:attrNameLst>
                                      </p:cBhvr>
                                      <p:tavLst>
                                        <p:tav tm="0">
                                          <p:val>
                                            <p:strVal val="#ppt_y+.1"/>
                                          </p:val>
                                        </p:tav>
                                        <p:tav tm="100000">
                                          <p:val>
                                            <p:strVal val="#ppt_y"/>
                                          </p:val>
                                        </p:tav>
                                      </p:tavLst>
                                    </p:anim>
                                  </p:childTnLst>
                                </p:cTn>
                              </p:par>
                              <p:par>
                                <p:cTn id="71" presetID="14" presetClass="entr" presetSubtype="10" fill="hold" grpId="0" nodeType="withEffect">
                                  <p:stCondLst>
                                    <p:cond delay="0"/>
                                  </p:stCondLst>
                                  <p:childTnLst>
                                    <p:set>
                                      <p:cBhvr>
                                        <p:cTn id="72" dur="1" fill="hold">
                                          <p:stCondLst>
                                            <p:cond delay="0"/>
                                          </p:stCondLst>
                                        </p:cTn>
                                        <p:tgtEl>
                                          <p:spTgt spid="67"/>
                                        </p:tgtEl>
                                        <p:attrNameLst>
                                          <p:attrName>style.visibility</p:attrName>
                                        </p:attrNameLst>
                                      </p:cBhvr>
                                      <p:to>
                                        <p:strVal val="visible"/>
                                      </p:to>
                                    </p:set>
                                    <p:animEffect transition="in" filter="randombar(horizontal)">
                                      <p:cBhvr>
                                        <p:cTn id="73" dur="500"/>
                                        <p:tgtEl>
                                          <p:spTgt spid="67"/>
                                        </p:tgtEl>
                                      </p:cBhvr>
                                    </p:animEffect>
                                  </p:childTnLst>
                                </p:cTn>
                              </p:par>
                            </p:childTnLst>
                          </p:cTn>
                        </p:par>
                      </p:childTnLst>
                    </p:cTn>
                  </p:par>
                  <p:par>
                    <p:cTn id="74" fill="hold">
                      <p:stCondLst>
                        <p:cond delay="indefinite"/>
                      </p:stCondLst>
                      <p:childTnLst>
                        <p:par>
                          <p:cTn id="75" fill="hold">
                            <p:stCondLst>
                              <p:cond delay="0"/>
                            </p:stCondLst>
                            <p:childTnLst>
                              <p:par>
                                <p:cTn id="76" presetID="42" presetClass="entr" presetSubtype="0" fill="hold" grpId="0" nodeType="clickEffect">
                                  <p:stCondLst>
                                    <p:cond delay="0"/>
                                  </p:stCondLst>
                                  <p:childTnLst>
                                    <p:set>
                                      <p:cBhvr>
                                        <p:cTn id="77" dur="1" fill="hold">
                                          <p:stCondLst>
                                            <p:cond delay="0"/>
                                          </p:stCondLst>
                                        </p:cTn>
                                        <p:tgtEl>
                                          <p:spTgt spid="47"/>
                                        </p:tgtEl>
                                        <p:attrNameLst>
                                          <p:attrName>style.visibility</p:attrName>
                                        </p:attrNameLst>
                                      </p:cBhvr>
                                      <p:to>
                                        <p:strVal val="visible"/>
                                      </p:to>
                                    </p:set>
                                    <p:animEffect transition="in" filter="fade">
                                      <p:cBhvr>
                                        <p:cTn id="78" dur="1000"/>
                                        <p:tgtEl>
                                          <p:spTgt spid="47"/>
                                        </p:tgtEl>
                                      </p:cBhvr>
                                    </p:animEffect>
                                    <p:anim calcmode="lin" valueType="num">
                                      <p:cBhvr>
                                        <p:cTn id="79" dur="1000" fill="hold"/>
                                        <p:tgtEl>
                                          <p:spTgt spid="47"/>
                                        </p:tgtEl>
                                        <p:attrNameLst>
                                          <p:attrName>ppt_x</p:attrName>
                                        </p:attrNameLst>
                                      </p:cBhvr>
                                      <p:tavLst>
                                        <p:tav tm="0">
                                          <p:val>
                                            <p:strVal val="#ppt_x"/>
                                          </p:val>
                                        </p:tav>
                                        <p:tav tm="100000">
                                          <p:val>
                                            <p:strVal val="#ppt_x"/>
                                          </p:val>
                                        </p:tav>
                                      </p:tavLst>
                                    </p:anim>
                                    <p:anim calcmode="lin" valueType="num">
                                      <p:cBhvr>
                                        <p:cTn id="8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42" presetClass="entr" presetSubtype="0" fill="hold" grpId="0" nodeType="clickEffect">
                                  <p:stCondLst>
                                    <p:cond delay="0"/>
                                  </p:stCondLst>
                                  <p:childTnLst>
                                    <p:set>
                                      <p:cBhvr>
                                        <p:cTn id="84" dur="1" fill="hold">
                                          <p:stCondLst>
                                            <p:cond delay="0"/>
                                          </p:stCondLst>
                                        </p:cTn>
                                        <p:tgtEl>
                                          <p:spTgt spid="48"/>
                                        </p:tgtEl>
                                        <p:attrNameLst>
                                          <p:attrName>style.visibility</p:attrName>
                                        </p:attrNameLst>
                                      </p:cBhvr>
                                      <p:to>
                                        <p:strVal val="visible"/>
                                      </p:to>
                                    </p:set>
                                    <p:animEffect transition="in" filter="fade">
                                      <p:cBhvr>
                                        <p:cTn id="85" dur="1000"/>
                                        <p:tgtEl>
                                          <p:spTgt spid="48"/>
                                        </p:tgtEl>
                                      </p:cBhvr>
                                    </p:animEffect>
                                    <p:anim calcmode="lin" valueType="num">
                                      <p:cBhvr>
                                        <p:cTn id="86" dur="1000" fill="hold"/>
                                        <p:tgtEl>
                                          <p:spTgt spid="48"/>
                                        </p:tgtEl>
                                        <p:attrNameLst>
                                          <p:attrName>ppt_x</p:attrName>
                                        </p:attrNameLst>
                                      </p:cBhvr>
                                      <p:tavLst>
                                        <p:tav tm="0">
                                          <p:val>
                                            <p:strVal val="#ppt_x"/>
                                          </p:val>
                                        </p:tav>
                                        <p:tav tm="100000">
                                          <p:val>
                                            <p:strVal val="#ppt_x"/>
                                          </p:val>
                                        </p:tav>
                                      </p:tavLst>
                                    </p:anim>
                                    <p:anim calcmode="lin" valueType="num">
                                      <p:cBhvr>
                                        <p:cTn id="87"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42" presetClass="entr" presetSubtype="0" fill="hold" grpId="0" nodeType="clickEffect">
                                  <p:stCondLst>
                                    <p:cond delay="0"/>
                                  </p:stCondLst>
                                  <p:childTnLst>
                                    <p:set>
                                      <p:cBhvr>
                                        <p:cTn id="91" dur="1" fill="hold">
                                          <p:stCondLst>
                                            <p:cond delay="0"/>
                                          </p:stCondLst>
                                        </p:cTn>
                                        <p:tgtEl>
                                          <p:spTgt spid="65"/>
                                        </p:tgtEl>
                                        <p:attrNameLst>
                                          <p:attrName>style.visibility</p:attrName>
                                        </p:attrNameLst>
                                      </p:cBhvr>
                                      <p:to>
                                        <p:strVal val="visible"/>
                                      </p:to>
                                    </p:set>
                                    <p:animEffect transition="in" filter="fade">
                                      <p:cBhvr>
                                        <p:cTn id="92" dur="1000"/>
                                        <p:tgtEl>
                                          <p:spTgt spid="65"/>
                                        </p:tgtEl>
                                      </p:cBhvr>
                                    </p:animEffect>
                                    <p:anim calcmode="lin" valueType="num">
                                      <p:cBhvr>
                                        <p:cTn id="93" dur="1000" fill="hold"/>
                                        <p:tgtEl>
                                          <p:spTgt spid="65"/>
                                        </p:tgtEl>
                                        <p:attrNameLst>
                                          <p:attrName>ppt_x</p:attrName>
                                        </p:attrNameLst>
                                      </p:cBhvr>
                                      <p:tavLst>
                                        <p:tav tm="0">
                                          <p:val>
                                            <p:strVal val="#ppt_x"/>
                                          </p:val>
                                        </p:tav>
                                        <p:tav tm="100000">
                                          <p:val>
                                            <p:strVal val="#ppt_x"/>
                                          </p:val>
                                        </p:tav>
                                      </p:tavLst>
                                    </p:anim>
                                    <p:anim calcmode="lin" valueType="num">
                                      <p:cBhvr>
                                        <p:cTn id="94"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42" presetClass="entr" presetSubtype="0" fill="hold" grpId="0" nodeType="clickEffect">
                                  <p:stCondLst>
                                    <p:cond delay="0"/>
                                  </p:stCondLst>
                                  <p:childTnLst>
                                    <p:set>
                                      <p:cBhvr>
                                        <p:cTn id="98" dur="1" fill="hold">
                                          <p:stCondLst>
                                            <p:cond delay="0"/>
                                          </p:stCondLst>
                                        </p:cTn>
                                        <p:tgtEl>
                                          <p:spTgt spid="66"/>
                                        </p:tgtEl>
                                        <p:attrNameLst>
                                          <p:attrName>style.visibility</p:attrName>
                                        </p:attrNameLst>
                                      </p:cBhvr>
                                      <p:to>
                                        <p:strVal val="visible"/>
                                      </p:to>
                                    </p:set>
                                    <p:animEffect transition="in" filter="fade">
                                      <p:cBhvr>
                                        <p:cTn id="99" dur="1000"/>
                                        <p:tgtEl>
                                          <p:spTgt spid="66"/>
                                        </p:tgtEl>
                                      </p:cBhvr>
                                    </p:animEffect>
                                    <p:anim calcmode="lin" valueType="num">
                                      <p:cBhvr>
                                        <p:cTn id="100" dur="1000" fill="hold"/>
                                        <p:tgtEl>
                                          <p:spTgt spid="66"/>
                                        </p:tgtEl>
                                        <p:attrNameLst>
                                          <p:attrName>ppt_x</p:attrName>
                                        </p:attrNameLst>
                                      </p:cBhvr>
                                      <p:tavLst>
                                        <p:tav tm="0">
                                          <p:val>
                                            <p:strVal val="#ppt_x"/>
                                          </p:val>
                                        </p:tav>
                                        <p:tav tm="100000">
                                          <p:val>
                                            <p:strVal val="#ppt_x"/>
                                          </p:val>
                                        </p:tav>
                                      </p:tavLst>
                                    </p:anim>
                                    <p:anim calcmode="lin" valueType="num">
                                      <p:cBhvr>
                                        <p:cTn id="101"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50" grpId="0"/>
      <p:bldP spid="55" grpId="0" animBg="1"/>
      <p:bldP spid="56" grpId="0"/>
      <p:bldP spid="57" grpId="0"/>
      <p:bldP spid="64" grpId="0"/>
      <p:bldP spid="47" grpId="0"/>
      <p:bldP spid="48" grpId="0"/>
      <p:bldP spid="65" grpId="0"/>
      <p:bldP spid="66" grpId="0"/>
      <p:bldP spid="6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E2C0A9C-6B10-472D-9891-DA4D29AD51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433" y="-1794"/>
            <a:ext cx="12192000" cy="6858000"/>
          </a:xfrm>
          <a:prstGeom prst="rect">
            <a:avLst/>
          </a:prstGeom>
        </p:spPr>
      </p:pic>
      <p:sp>
        <p:nvSpPr>
          <p:cNvPr id="4" name="TextBox 3">
            <a:extLst>
              <a:ext uri="{FF2B5EF4-FFF2-40B4-BE49-F238E27FC236}">
                <a16:creationId xmlns:a16="http://schemas.microsoft.com/office/drawing/2014/main" id="{134885E8-1A66-4675-B7DC-F1B188BE8973}"/>
              </a:ext>
            </a:extLst>
          </p:cNvPr>
          <p:cNvSpPr txBox="1"/>
          <p:nvPr/>
        </p:nvSpPr>
        <p:spPr>
          <a:xfrm>
            <a:off x="121298" y="306426"/>
            <a:ext cx="11868539" cy="830997"/>
          </a:xfrm>
          <a:prstGeom prst="rect">
            <a:avLst/>
          </a:prstGeom>
          <a:noFill/>
        </p:spPr>
        <p:txBody>
          <a:bodyPr wrap="square">
            <a:spAutoFit/>
          </a:bodyPr>
          <a:lstStyle/>
          <a:p>
            <a:pPr algn="l" eaLnBrk="1" hangingPunct="1"/>
            <a:r>
              <a:rPr lang="en-US" altLang="vi-VN" sz="2400" b="1">
                <a:latin typeface="Times New Roman" panose="02020603050405020304" pitchFamily="18" charset="0"/>
                <a:cs typeface="Times New Roman" panose="02020603050405020304" pitchFamily="18" charset="0"/>
              </a:rPr>
              <a:t>2 a) Một cửa hàng buổi sáng bán được 60l dầu, số lít dầu bán được trong buổi chiều giảm đi 3 lần so với buổi sáng. Hỏi buổi chiều cửa hàng đó bán được bao nhiêu lít dầu? </a:t>
            </a:r>
          </a:p>
        </p:txBody>
      </p:sp>
      <p:sp>
        <p:nvSpPr>
          <p:cNvPr id="7" name="TextBox 6">
            <a:extLst>
              <a:ext uri="{FF2B5EF4-FFF2-40B4-BE49-F238E27FC236}">
                <a16:creationId xmlns:a16="http://schemas.microsoft.com/office/drawing/2014/main" id="{0CE1AAB6-EC80-4440-9C10-C6363B412DE7}"/>
              </a:ext>
            </a:extLst>
          </p:cNvPr>
          <p:cNvSpPr txBox="1"/>
          <p:nvPr/>
        </p:nvSpPr>
        <p:spPr>
          <a:xfrm>
            <a:off x="8077556" y="1325906"/>
            <a:ext cx="1664208" cy="492443"/>
          </a:xfrm>
          <a:prstGeom prst="rect">
            <a:avLst/>
          </a:prstGeom>
          <a:noFill/>
        </p:spPr>
        <p:txBody>
          <a:bodyPr wrap="square" rtlCol="0">
            <a:spAutoFit/>
          </a:bodyPr>
          <a:lstStyle/>
          <a:p>
            <a:r>
              <a:rPr lang="en-US" sz="2600" b="1" u="sng" dirty="0" err="1">
                <a:solidFill>
                  <a:srgbClr val="0000FF"/>
                </a:solidFill>
                <a:latin typeface="HP001 4 hàng" panose="020B0603050302020204" pitchFamily="34" charset="0"/>
              </a:rPr>
              <a:t>Bài</a:t>
            </a:r>
            <a:r>
              <a:rPr lang="en-US" sz="2600" b="1" u="sng" dirty="0">
                <a:solidFill>
                  <a:srgbClr val="0000FF"/>
                </a:solidFill>
                <a:latin typeface="HP001 4 hàng" panose="020B0603050302020204" pitchFamily="34" charset="0"/>
              </a:rPr>
              <a:t> </a:t>
            </a:r>
            <a:r>
              <a:rPr lang="en-US" sz="2600" b="1" u="sng" dirty="0" err="1">
                <a:solidFill>
                  <a:srgbClr val="0000FF"/>
                </a:solidFill>
                <a:latin typeface="HP001 4 hàng" panose="020B0603050302020204" pitchFamily="34" charset="0"/>
              </a:rPr>
              <a:t>giải</a:t>
            </a:r>
            <a:endParaRPr lang="en-US" sz="2600" b="1" u="sng" dirty="0">
              <a:solidFill>
                <a:srgbClr val="0000FF"/>
              </a:solidFill>
              <a:latin typeface="HP001 4 hàng" panose="020B0603050302020204" pitchFamily="34" charset="0"/>
            </a:endParaRPr>
          </a:p>
        </p:txBody>
      </p:sp>
      <p:sp>
        <p:nvSpPr>
          <p:cNvPr id="16" name="TextBox 15">
            <a:extLst>
              <a:ext uri="{FF2B5EF4-FFF2-40B4-BE49-F238E27FC236}">
                <a16:creationId xmlns:a16="http://schemas.microsoft.com/office/drawing/2014/main" id="{C1CC2EC9-04AF-44F6-B8D2-4FE70205C7FC}"/>
              </a:ext>
            </a:extLst>
          </p:cNvPr>
          <p:cNvSpPr txBox="1"/>
          <p:nvPr/>
        </p:nvSpPr>
        <p:spPr>
          <a:xfrm>
            <a:off x="5504689" y="1807057"/>
            <a:ext cx="6762656" cy="492443"/>
          </a:xfrm>
          <a:prstGeom prst="rect">
            <a:avLst/>
          </a:prstGeom>
          <a:noFill/>
        </p:spPr>
        <p:txBody>
          <a:bodyPr wrap="square" rtlCol="0">
            <a:spAutoFit/>
          </a:bodyPr>
          <a:lstStyle/>
          <a:p>
            <a:r>
              <a:rPr lang="en-US" sz="2600" b="1" dirty="0" err="1">
                <a:solidFill>
                  <a:srgbClr val="0000FF"/>
                </a:solidFill>
                <a:latin typeface="HP001 4 hàng" panose="020B0603050302020204" pitchFamily="34" charset="0"/>
              </a:rPr>
              <a:t>Số</a:t>
            </a:r>
            <a:r>
              <a:rPr lang="en-US" sz="2600" b="1" dirty="0">
                <a:solidFill>
                  <a:srgbClr val="0000FF"/>
                </a:solidFill>
                <a:latin typeface="HP001 4 hàng" panose="020B0603050302020204" pitchFamily="34" charset="0"/>
              </a:rPr>
              <a:t> </a:t>
            </a:r>
            <a:r>
              <a:rPr lang="en-US" sz="2600" b="1" dirty="0" err="1">
                <a:solidFill>
                  <a:srgbClr val="0000FF"/>
                </a:solidFill>
                <a:latin typeface="HP001 4 hàng" panose="020B0603050302020204" pitchFamily="34" charset="0"/>
              </a:rPr>
              <a:t>lít</a:t>
            </a:r>
            <a:r>
              <a:rPr lang="en-US" sz="2600" b="1" dirty="0">
                <a:solidFill>
                  <a:srgbClr val="0000FF"/>
                </a:solidFill>
                <a:latin typeface="HP001 4 hàng" panose="020B0603050302020204" pitchFamily="34" charset="0"/>
              </a:rPr>
              <a:t> </a:t>
            </a:r>
            <a:r>
              <a:rPr lang="en-US" sz="2600" b="1" dirty="0" err="1">
                <a:solidFill>
                  <a:srgbClr val="0000FF"/>
                </a:solidFill>
                <a:latin typeface="HP001 4 hàng" panose="020B0603050302020204" pitchFamily="34" charset="0"/>
              </a:rPr>
              <a:t>dầu</a:t>
            </a:r>
            <a:r>
              <a:rPr lang="en-US" sz="2600" b="1" dirty="0">
                <a:solidFill>
                  <a:srgbClr val="0000FF"/>
                </a:solidFill>
                <a:latin typeface="HP001 4 hàng" panose="020B0603050302020204" pitchFamily="34" charset="0"/>
              </a:rPr>
              <a:t> </a:t>
            </a:r>
            <a:r>
              <a:rPr lang="en-US" sz="2600" b="1" dirty="0" err="1">
                <a:solidFill>
                  <a:srgbClr val="0000FF"/>
                </a:solidFill>
                <a:latin typeface="HP001 4 hàng" panose="020B0603050302020204" pitchFamily="34" charset="0"/>
              </a:rPr>
              <a:t>buổi</a:t>
            </a:r>
            <a:r>
              <a:rPr lang="en-US" sz="2600" b="1" dirty="0">
                <a:solidFill>
                  <a:srgbClr val="0000FF"/>
                </a:solidFill>
                <a:latin typeface="HP001 4 hàng" panose="020B0603050302020204" pitchFamily="34" charset="0"/>
              </a:rPr>
              <a:t> </a:t>
            </a:r>
            <a:r>
              <a:rPr lang="en-US" sz="2600" b="1" dirty="0" err="1">
                <a:solidFill>
                  <a:srgbClr val="0000FF"/>
                </a:solidFill>
                <a:latin typeface="HP001 4 hàng" panose="020B0603050302020204" pitchFamily="34" charset="0"/>
              </a:rPr>
              <a:t>chiều</a:t>
            </a:r>
            <a:r>
              <a:rPr lang="en-US" sz="2600" b="1" dirty="0">
                <a:solidFill>
                  <a:srgbClr val="0000FF"/>
                </a:solidFill>
                <a:latin typeface="HP001 4 hàng" panose="020B0603050302020204" pitchFamily="34" charset="0"/>
              </a:rPr>
              <a:t> </a:t>
            </a:r>
            <a:r>
              <a:rPr lang="en-US" sz="2600" b="1" dirty="0" err="1">
                <a:solidFill>
                  <a:srgbClr val="0000FF"/>
                </a:solidFill>
                <a:latin typeface="HP001 4 hàng" panose="020B0603050302020204" pitchFamily="34" charset="0"/>
              </a:rPr>
              <a:t>cửa</a:t>
            </a:r>
            <a:r>
              <a:rPr lang="en-US" sz="2600" b="1" dirty="0">
                <a:solidFill>
                  <a:srgbClr val="0000FF"/>
                </a:solidFill>
                <a:latin typeface="HP001 4 hàng" panose="020B0603050302020204" pitchFamily="34" charset="0"/>
              </a:rPr>
              <a:t> </a:t>
            </a:r>
            <a:r>
              <a:rPr lang="en-US" sz="2600" b="1" dirty="0" err="1">
                <a:solidFill>
                  <a:srgbClr val="0000FF"/>
                </a:solidFill>
                <a:latin typeface="HP001 4 hàng" panose="020B0603050302020204" pitchFamily="34" charset="0"/>
              </a:rPr>
              <a:t>hàng</a:t>
            </a:r>
            <a:r>
              <a:rPr lang="en-US" sz="2600" b="1" dirty="0">
                <a:solidFill>
                  <a:srgbClr val="0000FF"/>
                </a:solidFill>
                <a:latin typeface="HP001 4 hàng" panose="020B0603050302020204" pitchFamily="34" charset="0"/>
              </a:rPr>
              <a:t> </a:t>
            </a:r>
            <a:r>
              <a:rPr lang="en-US" sz="2600" b="1" dirty="0" err="1">
                <a:solidFill>
                  <a:srgbClr val="0000FF"/>
                </a:solidFill>
                <a:latin typeface="HP001 4 hàng" panose="020B0603050302020204" pitchFamily="34" charset="0"/>
              </a:rPr>
              <a:t>đó</a:t>
            </a:r>
            <a:r>
              <a:rPr lang="en-US" sz="2600" b="1" dirty="0">
                <a:solidFill>
                  <a:srgbClr val="0000FF"/>
                </a:solidFill>
                <a:latin typeface="HP001 4 hàng" panose="020B0603050302020204" pitchFamily="34" charset="0"/>
              </a:rPr>
              <a:t> </a:t>
            </a:r>
            <a:r>
              <a:rPr lang="en-US" sz="2600" b="1" dirty="0" err="1">
                <a:solidFill>
                  <a:srgbClr val="0000FF"/>
                </a:solidFill>
                <a:latin typeface="HP001 4 hàng" panose="020B0603050302020204" pitchFamily="34" charset="0"/>
              </a:rPr>
              <a:t>bán</a:t>
            </a:r>
            <a:r>
              <a:rPr lang="en-US" sz="2600" b="1" dirty="0">
                <a:solidFill>
                  <a:srgbClr val="0000FF"/>
                </a:solidFill>
                <a:latin typeface="HP001 4 hàng" panose="020B0603050302020204" pitchFamily="34" charset="0"/>
              </a:rPr>
              <a:t> </a:t>
            </a:r>
            <a:r>
              <a:rPr lang="en-US" sz="2600" b="1" dirty="0" err="1">
                <a:solidFill>
                  <a:srgbClr val="0000FF"/>
                </a:solidFill>
                <a:latin typeface="HP001 4 hàng" panose="020B0603050302020204" pitchFamily="34" charset="0"/>
              </a:rPr>
              <a:t>được</a:t>
            </a:r>
            <a:r>
              <a:rPr lang="en-US" sz="2600" b="1" dirty="0">
                <a:solidFill>
                  <a:srgbClr val="0000FF"/>
                </a:solidFill>
                <a:latin typeface="HP001 4 hàng" panose="020B0603050302020204" pitchFamily="34" charset="0"/>
              </a:rPr>
              <a:t> </a:t>
            </a:r>
            <a:r>
              <a:rPr lang="en-US" sz="2600" b="1" dirty="0" err="1">
                <a:solidFill>
                  <a:srgbClr val="0000FF"/>
                </a:solidFill>
                <a:latin typeface="HP001 4 hàng" panose="020B0603050302020204" pitchFamily="34" charset="0"/>
              </a:rPr>
              <a:t>là</a:t>
            </a:r>
            <a:endParaRPr lang="en-US" sz="2600" b="1" dirty="0">
              <a:solidFill>
                <a:srgbClr val="0000FF"/>
              </a:solidFill>
              <a:latin typeface="HP001 4 hàng" panose="020B0603050302020204" pitchFamily="34" charset="0"/>
            </a:endParaRPr>
          </a:p>
        </p:txBody>
      </p:sp>
      <p:sp>
        <p:nvSpPr>
          <p:cNvPr id="21" name="TextBox 20">
            <a:extLst>
              <a:ext uri="{FF2B5EF4-FFF2-40B4-BE49-F238E27FC236}">
                <a16:creationId xmlns:a16="http://schemas.microsoft.com/office/drawing/2014/main" id="{0502AD87-3F44-42D4-A896-A6B45A441766}"/>
              </a:ext>
            </a:extLst>
          </p:cNvPr>
          <p:cNvSpPr txBox="1"/>
          <p:nvPr/>
        </p:nvSpPr>
        <p:spPr>
          <a:xfrm>
            <a:off x="7075528" y="2267719"/>
            <a:ext cx="3821394" cy="492443"/>
          </a:xfrm>
          <a:prstGeom prst="rect">
            <a:avLst/>
          </a:prstGeom>
          <a:noFill/>
        </p:spPr>
        <p:txBody>
          <a:bodyPr wrap="square" rtlCol="0">
            <a:spAutoFit/>
          </a:bodyPr>
          <a:lstStyle/>
          <a:p>
            <a:r>
              <a:rPr lang="en-US" sz="2600" b="1">
                <a:solidFill>
                  <a:srgbClr val="0000FF"/>
                </a:solidFill>
                <a:latin typeface="HP001 4 hàng" panose="020B0603050302020204" pitchFamily="34" charset="0"/>
              </a:rPr>
              <a:t>60 </a:t>
            </a:r>
            <a:r>
              <a:rPr lang="en-US" sz="2600">
                <a:solidFill>
                  <a:srgbClr val="0000FF"/>
                </a:solidFill>
                <a:latin typeface="Times New Roman" panose="02020603050405020304" pitchFamily="18" charset="0"/>
                <a:cs typeface="Times New Roman" panose="02020603050405020304" pitchFamily="18" charset="0"/>
              </a:rPr>
              <a:t>:</a:t>
            </a:r>
            <a:r>
              <a:rPr lang="en-US" sz="2600" b="1">
                <a:solidFill>
                  <a:srgbClr val="0000FF"/>
                </a:solidFill>
                <a:latin typeface="HP001 4 hàng" panose="020B0603050302020204" pitchFamily="34" charset="0"/>
              </a:rPr>
              <a:t> 3 = 20 (lít dầu)</a:t>
            </a:r>
          </a:p>
        </p:txBody>
      </p:sp>
      <p:sp>
        <p:nvSpPr>
          <p:cNvPr id="23" name="TextBox 22">
            <a:extLst>
              <a:ext uri="{FF2B5EF4-FFF2-40B4-BE49-F238E27FC236}">
                <a16:creationId xmlns:a16="http://schemas.microsoft.com/office/drawing/2014/main" id="{BD07B193-0D25-4FD8-A605-7D9466FE95A5}"/>
              </a:ext>
            </a:extLst>
          </p:cNvPr>
          <p:cNvSpPr txBox="1"/>
          <p:nvPr/>
        </p:nvSpPr>
        <p:spPr>
          <a:xfrm>
            <a:off x="7881618" y="2760162"/>
            <a:ext cx="3265844" cy="492443"/>
          </a:xfrm>
          <a:prstGeom prst="rect">
            <a:avLst/>
          </a:prstGeom>
          <a:noFill/>
        </p:spPr>
        <p:txBody>
          <a:bodyPr wrap="square" rtlCol="0">
            <a:spAutoFit/>
          </a:bodyPr>
          <a:lstStyle/>
          <a:p>
            <a:r>
              <a:rPr lang="en-US" sz="2600" b="1" u="sng">
                <a:solidFill>
                  <a:srgbClr val="0000FF"/>
                </a:solidFill>
                <a:latin typeface="HP001 4 hàng" panose="020B0603050302020204" pitchFamily="34" charset="0"/>
              </a:rPr>
              <a:t>Đáp số </a:t>
            </a:r>
            <a:r>
              <a:rPr lang="en-US" sz="2600" b="1">
                <a:solidFill>
                  <a:srgbClr val="0000FF"/>
                </a:solidFill>
                <a:latin typeface="HP001 4 hàng" panose="020B0603050302020204" pitchFamily="34" charset="0"/>
              </a:rPr>
              <a:t>: 20 lít dầu</a:t>
            </a:r>
          </a:p>
        </p:txBody>
      </p:sp>
      <p:sp>
        <p:nvSpPr>
          <p:cNvPr id="17" name="TextBox 16">
            <a:extLst>
              <a:ext uri="{FF2B5EF4-FFF2-40B4-BE49-F238E27FC236}">
                <a16:creationId xmlns:a16="http://schemas.microsoft.com/office/drawing/2014/main" id="{16F14E96-8DA0-4662-BFE8-24C4D01A702E}"/>
              </a:ext>
            </a:extLst>
          </p:cNvPr>
          <p:cNvSpPr txBox="1"/>
          <p:nvPr/>
        </p:nvSpPr>
        <p:spPr>
          <a:xfrm>
            <a:off x="261614" y="1329959"/>
            <a:ext cx="1664208" cy="492443"/>
          </a:xfrm>
          <a:prstGeom prst="rect">
            <a:avLst/>
          </a:prstGeom>
          <a:noFill/>
        </p:spPr>
        <p:txBody>
          <a:bodyPr wrap="square" rtlCol="0">
            <a:spAutoFit/>
          </a:bodyPr>
          <a:lstStyle/>
          <a:p>
            <a:r>
              <a:rPr lang="en-US" sz="2600" b="1" u="sng">
                <a:solidFill>
                  <a:srgbClr val="0000FF"/>
                </a:solidFill>
                <a:latin typeface="HP001 4 hàng" panose="020B0603050302020204" pitchFamily="34" charset="0"/>
              </a:rPr>
              <a:t>Tóm tắt</a:t>
            </a:r>
          </a:p>
        </p:txBody>
      </p:sp>
      <p:sp>
        <p:nvSpPr>
          <p:cNvPr id="19" name="TextBox 18">
            <a:extLst>
              <a:ext uri="{FF2B5EF4-FFF2-40B4-BE49-F238E27FC236}">
                <a16:creationId xmlns:a16="http://schemas.microsoft.com/office/drawing/2014/main" id="{FF2AB0D0-7EA8-425B-A82E-1EB7EC0E7DE9}"/>
              </a:ext>
            </a:extLst>
          </p:cNvPr>
          <p:cNvSpPr txBox="1"/>
          <p:nvPr/>
        </p:nvSpPr>
        <p:spPr>
          <a:xfrm>
            <a:off x="1" y="1871811"/>
            <a:ext cx="1925822" cy="492443"/>
          </a:xfrm>
          <a:prstGeom prst="rect">
            <a:avLst/>
          </a:prstGeom>
          <a:noFill/>
        </p:spPr>
        <p:txBody>
          <a:bodyPr wrap="square" rtlCol="0">
            <a:spAutoFit/>
          </a:bodyPr>
          <a:lstStyle/>
          <a:p>
            <a:r>
              <a:rPr lang="en-US" sz="2600" b="1">
                <a:solidFill>
                  <a:srgbClr val="0000FF"/>
                </a:solidFill>
                <a:latin typeface="HP001 4 hàng" panose="020B0603050302020204" pitchFamily="34" charset="0"/>
              </a:rPr>
              <a:t>Buổi sáng</a:t>
            </a:r>
          </a:p>
        </p:txBody>
      </p:sp>
      <p:grpSp>
        <p:nvGrpSpPr>
          <p:cNvPr id="6" name="Group 5">
            <a:extLst>
              <a:ext uri="{FF2B5EF4-FFF2-40B4-BE49-F238E27FC236}">
                <a16:creationId xmlns:a16="http://schemas.microsoft.com/office/drawing/2014/main" id="{575C6B97-A873-42CE-A9BE-21C1AF166A74}"/>
              </a:ext>
            </a:extLst>
          </p:cNvPr>
          <p:cNvGrpSpPr/>
          <p:nvPr/>
        </p:nvGrpSpPr>
        <p:grpSpPr>
          <a:xfrm>
            <a:off x="1910270" y="2031277"/>
            <a:ext cx="3212841" cy="171058"/>
            <a:chOff x="1910270" y="1723057"/>
            <a:chExt cx="3212841" cy="171058"/>
          </a:xfrm>
        </p:grpSpPr>
        <p:cxnSp>
          <p:nvCxnSpPr>
            <p:cNvPr id="8" name="Straight Connector 7">
              <a:extLst>
                <a:ext uri="{FF2B5EF4-FFF2-40B4-BE49-F238E27FC236}">
                  <a16:creationId xmlns:a16="http://schemas.microsoft.com/office/drawing/2014/main" id="{1FBCAFA2-841C-4177-A43B-2A9813871C24}"/>
                </a:ext>
              </a:extLst>
            </p:cNvPr>
            <p:cNvCxnSpPr/>
            <p:nvPr/>
          </p:nvCxnSpPr>
          <p:spPr>
            <a:xfrm>
              <a:off x="1925822" y="1810139"/>
              <a:ext cx="319065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108368FB-6626-4A7E-8FF8-14459A296517}"/>
                </a:ext>
              </a:extLst>
            </p:cNvPr>
            <p:cNvCxnSpPr>
              <a:cxnSpLocks/>
            </p:cNvCxnSpPr>
            <p:nvPr/>
          </p:nvCxnSpPr>
          <p:spPr>
            <a:xfrm>
              <a:off x="1910270" y="1729274"/>
              <a:ext cx="0" cy="16484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5D98CD75-B61E-4EE7-A24C-F6D79B65B892}"/>
                </a:ext>
              </a:extLst>
            </p:cNvPr>
            <p:cNvCxnSpPr>
              <a:cxnSpLocks/>
            </p:cNvCxnSpPr>
            <p:nvPr/>
          </p:nvCxnSpPr>
          <p:spPr>
            <a:xfrm>
              <a:off x="5123111" y="1723057"/>
              <a:ext cx="0" cy="16484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Right Brace 1">
            <a:extLst>
              <a:ext uri="{FF2B5EF4-FFF2-40B4-BE49-F238E27FC236}">
                <a16:creationId xmlns:a16="http://schemas.microsoft.com/office/drawing/2014/main" id="{B05770E8-F916-4DAD-9DF4-B7BE3D687639}"/>
              </a:ext>
            </a:extLst>
          </p:cNvPr>
          <p:cNvSpPr/>
          <p:nvPr/>
        </p:nvSpPr>
        <p:spPr>
          <a:xfrm rot="16200000">
            <a:off x="3388029" y="393852"/>
            <a:ext cx="261257" cy="3172396"/>
          </a:xfrm>
          <a:prstGeom prst="rightBrace">
            <a:avLst/>
          </a:prstGeom>
          <a:ln w="19050">
            <a:solidFill>
              <a:srgbClr val="33993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TextBox 4">
            <a:extLst>
              <a:ext uri="{FF2B5EF4-FFF2-40B4-BE49-F238E27FC236}">
                <a16:creationId xmlns:a16="http://schemas.microsoft.com/office/drawing/2014/main" id="{00645C33-E711-4F1D-82F4-AC5517EDDC76}"/>
              </a:ext>
            </a:extLst>
          </p:cNvPr>
          <p:cNvSpPr txBox="1"/>
          <p:nvPr/>
        </p:nvSpPr>
        <p:spPr>
          <a:xfrm>
            <a:off x="3219064" y="1572559"/>
            <a:ext cx="821094" cy="369332"/>
          </a:xfrm>
          <a:prstGeom prst="rect">
            <a:avLst/>
          </a:prstGeom>
          <a:noFill/>
        </p:spPr>
        <p:txBody>
          <a:bodyPr wrap="square" rtlCol="0">
            <a:spAutoFit/>
          </a:bodyPr>
          <a:lstStyle/>
          <a:p>
            <a:r>
              <a:rPr lang="en-US" b="1">
                <a:solidFill>
                  <a:srgbClr val="339933"/>
                </a:solidFill>
                <a:latin typeface="HP001 4 hàng" panose="020B0603050302020204" pitchFamily="34" charset="0"/>
              </a:rPr>
              <a:t>60l</a:t>
            </a:r>
          </a:p>
        </p:txBody>
      </p:sp>
      <p:sp>
        <p:nvSpPr>
          <p:cNvPr id="18" name="TextBox 17">
            <a:extLst>
              <a:ext uri="{FF2B5EF4-FFF2-40B4-BE49-F238E27FC236}">
                <a16:creationId xmlns:a16="http://schemas.microsoft.com/office/drawing/2014/main" id="{B605AFE5-D0B5-4B9F-B81C-A10031A22BAF}"/>
              </a:ext>
            </a:extLst>
          </p:cNvPr>
          <p:cNvSpPr txBox="1"/>
          <p:nvPr/>
        </p:nvSpPr>
        <p:spPr>
          <a:xfrm>
            <a:off x="-15552" y="2389975"/>
            <a:ext cx="1925822" cy="492443"/>
          </a:xfrm>
          <a:prstGeom prst="rect">
            <a:avLst/>
          </a:prstGeom>
          <a:noFill/>
        </p:spPr>
        <p:txBody>
          <a:bodyPr wrap="square" rtlCol="0">
            <a:spAutoFit/>
          </a:bodyPr>
          <a:lstStyle/>
          <a:p>
            <a:r>
              <a:rPr lang="en-US" sz="2600" b="1">
                <a:solidFill>
                  <a:srgbClr val="0000FF"/>
                </a:solidFill>
                <a:latin typeface="HP001 4 hàng" panose="020B0603050302020204" pitchFamily="34" charset="0"/>
              </a:rPr>
              <a:t>Buổi chiều</a:t>
            </a:r>
          </a:p>
        </p:txBody>
      </p:sp>
      <p:cxnSp>
        <p:nvCxnSpPr>
          <p:cNvPr id="24" name="Straight Connector 23">
            <a:extLst>
              <a:ext uri="{FF2B5EF4-FFF2-40B4-BE49-F238E27FC236}">
                <a16:creationId xmlns:a16="http://schemas.microsoft.com/office/drawing/2014/main" id="{F18AC45B-626A-400D-BB41-D3E399D686B2}"/>
              </a:ext>
            </a:extLst>
          </p:cNvPr>
          <p:cNvCxnSpPr>
            <a:cxnSpLocks/>
          </p:cNvCxnSpPr>
          <p:nvPr/>
        </p:nvCxnSpPr>
        <p:spPr>
          <a:xfrm>
            <a:off x="2977070" y="2035611"/>
            <a:ext cx="0" cy="16484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292A0D8-5155-4382-8F0A-707B71209483}"/>
              </a:ext>
            </a:extLst>
          </p:cNvPr>
          <p:cNvCxnSpPr>
            <a:cxnSpLocks/>
          </p:cNvCxnSpPr>
          <p:nvPr/>
        </p:nvCxnSpPr>
        <p:spPr>
          <a:xfrm>
            <a:off x="4041174" y="2035610"/>
            <a:ext cx="0" cy="16484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983E702C-1516-4904-8CF4-1E683517067B}"/>
              </a:ext>
            </a:extLst>
          </p:cNvPr>
          <p:cNvGrpSpPr/>
          <p:nvPr/>
        </p:nvGrpSpPr>
        <p:grpSpPr>
          <a:xfrm>
            <a:off x="1912237" y="2550667"/>
            <a:ext cx="1064834" cy="125601"/>
            <a:chOff x="1910270" y="1723057"/>
            <a:chExt cx="3212841" cy="171058"/>
          </a:xfrm>
        </p:grpSpPr>
        <p:cxnSp>
          <p:nvCxnSpPr>
            <p:cNvPr id="28" name="Straight Connector 27">
              <a:extLst>
                <a:ext uri="{FF2B5EF4-FFF2-40B4-BE49-F238E27FC236}">
                  <a16:creationId xmlns:a16="http://schemas.microsoft.com/office/drawing/2014/main" id="{6DC4EDD7-BEDF-4631-81A7-1E3697275F82}"/>
                </a:ext>
              </a:extLst>
            </p:cNvPr>
            <p:cNvCxnSpPr/>
            <p:nvPr/>
          </p:nvCxnSpPr>
          <p:spPr>
            <a:xfrm>
              <a:off x="1925822" y="1810139"/>
              <a:ext cx="319065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AB6E907D-0383-478A-BF78-8AD2930CF581}"/>
                </a:ext>
              </a:extLst>
            </p:cNvPr>
            <p:cNvCxnSpPr>
              <a:cxnSpLocks/>
            </p:cNvCxnSpPr>
            <p:nvPr/>
          </p:nvCxnSpPr>
          <p:spPr>
            <a:xfrm>
              <a:off x="1910270" y="1729274"/>
              <a:ext cx="0" cy="16484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40CBE74B-57C7-4091-A5D8-4B200285308C}"/>
                </a:ext>
              </a:extLst>
            </p:cNvPr>
            <p:cNvCxnSpPr>
              <a:cxnSpLocks/>
            </p:cNvCxnSpPr>
            <p:nvPr/>
          </p:nvCxnSpPr>
          <p:spPr>
            <a:xfrm>
              <a:off x="5123111" y="1723057"/>
              <a:ext cx="0" cy="16484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1" name="TextBox 30">
            <a:extLst>
              <a:ext uri="{FF2B5EF4-FFF2-40B4-BE49-F238E27FC236}">
                <a16:creationId xmlns:a16="http://schemas.microsoft.com/office/drawing/2014/main" id="{C14F3F37-6D6F-42B4-8B26-7ABD169A0F74}"/>
              </a:ext>
            </a:extLst>
          </p:cNvPr>
          <p:cNvSpPr txBox="1"/>
          <p:nvPr/>
        </p:nvSpPr>
        <p:spPr>
          <a:xfrm>
            <a:off x="2209237" y="2724818"/>
            <a:ext cx="821094" cy="369332"/>
          </a:xfrm>
          <a:prstGeom prst="rect">
            <a:avLst/>
          </a:prstGeom>
          <a:noFill/>
        </p:spPr>
        <p:txBody>
          <a:bodyPr wrap="square" rtlCol="0">
            <a:spAutoFit/>
          </a:bodyPr>
          <a:lstStyle/>
          <a:p>
            <a:r>
              <a:rPr lang="en-US" b="1">
                <a:solidFill>
                  <a:srgbClr val="339933"/>
                </a:solidFill>
                <a:latin typeface="HP001 4 hàng" panose="020B0603050302020204" pitchFamily="34" charset="0"/>
                <a:cs typeface="Times New Roman" panose="02020603050405020304" pitchFamily="18" charset="0"/>
              </a:rPr>
              <a:t>?</a:t>
            </a:r>
            <a:r>
              <a:rPr lang="en-US" b="1">
                <a:solidFill>
                  <a:srgbClr val="339933"/>
                </a:solidFill>
                <a:latin typeface="HP001 4 hàng" panose="020B0603050302020204" pitchFamily="34" charset="0"/>
              </a:rPr>
              <a:t>l</a:t>
            </a:r>
          </a:p>
        </p:txBody>
      </p:sp>
      <p:cxnSp>
        <p:nvCxnSpPr>
          <p:cNvPr id="10" name="Straight Connector 9">
            <a:extLst>
              <a:ext uri="{FF2B5EF4-FFF2-40B4-BE49-F238E27FC236}">
                <a16:creationId xmlns:a16="http://schemas.microsoft.com/office/drawing/2014/main" id="{AE67B8C2-B858-450C-81D9-82C5C5F1725A}"/>
              </a:ext>
            </a:extLst>
          </p:cNvPr>
          <p:cNvCxnSpPr/>
          <p:nvPr/>
        </p:nvCxnSpPr>
        <p:spPr>
          <a:xfrm>
            <a:off x="2652331" y="683862"/>
            <a:ext cx="3544471"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6476A41F-8850-4F1F-8A66-49F56F9C4035}"/>
              </a:ext>
            </a:extLst>
          </p:cNvPr>
          <p:cNvCxnSpPr>
            <a:cxnSpLocks/>
          </p:cNvCxnSpPr>
          <p:nvPr/>
        </p:nvCxnSpPr>
        <p:spPr>
          <a:xfrm>
            <a:off x="9740054" y="678412"/>
            <a:ext cx="2067473"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B5C8CFF9-39AD-4618-A17E-1BBB645A3AE4}"/>
              </a:ext>
            </a:extLst>
          </p:cNvPr>
          <p:cNvCxnSpPr>
            <a:cxnSpLocks/>
          </p:cNvCxnSpPr>
          <p:nvPr/>
        </p:nvCxnSpPr>
        <p:spPr>
          <a:xfrm>
            <a:off x="202163" y="1057523"/>
            <a:ext cx="3096514"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BBEB224-C75D-4D99-8C12-F9B43770973E}"/>
              </a:ext>
            </a:extLst>
          </p:cNvPr>
          <p:cNvCxnSpPr>
            <a:cxnSpLocks/>
          </p:cNvCxnSpPr>
          <p:nvPr/>
        </p:nvCxnSpPr>
        <p:spPr>
          <a:xfrm>
            <a:off x="4039464" y="1057523"/>
            <a:ext cx="659081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7CFEDCD1-9D47-40DB-AEB5-9117CA5CDA08}"/>
                  </a:ext>
                </a:extLst>
              </p:cNvPr>
              <p:cNvSpPr txBox="1"/>
              <p:nvPr/>
            </p:nvSpPr>
            <p:spPr>
              <a:xfrm>
                <a:off x="0" y="3464206"/>
                <a:ext cx="12362686" cy="995144"/>
              </a:xfrm>
              <a:prstGeom prst="rect">
                <a:avLst/>
              </a:prstGeom>
              <a:noFill/>
            </p:spPr>
            <p:txBody>
              <a:bodyPr wrap="square">
                <a:spAutoFit/>
              </a:bodyPr>
              <a:lstStyle/>
              <a:p>
                <a:r>
                  <a:rPr kumimoji="0" lang="en-US" altLang="vi-VN" sz="2400" b="1" i="0" u="none" strike="noStrike" kern="120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rPr>
                  <a:t>    b) Lúc đầu trong rổ có 60 quả cam. Sau một buổi bán hàng, trong rổ cam còn lại  </a:t>
                </a:r>
                <a14:m>
                  <m:oMath xmlns:m="http://schemas.openxmlformats.org/officeDocument/2006/math">
                    <m:f>
                      <m:fPr>
                        <m:ctrlPr>
                          <a:rPr kumimoji="0" lang="en-US" altLang="vi-VN" sz="2400" b="1" i="1" u="none" strike="noStrike" kern="1200" cap="none" spc="0" normalizeH="0" baseline="0" noProof="0" smtClean="0">
                            <a:ln>
                              <a:noFill/>
                            </a:ln>
                            <a:solidFill>
                              <a:srgbClr val="000000"/>
                            </a:solidFill>
                            <a:effectLst/>
                            <a:uLnTx/>
                            <a:uFillTx/>
                            <a:latin typeface="Cambria Math" panose="02040503050406030204" pitchFamily="18" charset="0"/>
                          </a:rPr>
                        </m:ctrlPr>
                      </m:fPr>
                      <m:num>
                        <m:r>
                          <a:rPr kumimoji="0" lang="en-US" altLang="vi-VN" sz="2400" b="1" i="1" u="none" strike="noStrike" kern="1200" cap="none" spc="0" normalizeH="0" baseline="0" noProof="0" smtClean="0">
                            <a:ln>
                              <a:noFill/>
                            </a:ln>
                            <a:solidFill>
                              <a:srgbClr val="000000"/>
                            </a:solidFill>
                            <a:effectLst/>
                            <a:uLnTx/>
                            <a:uFillTx/>
                            <a:latin typeface="Cambria Math" panose="02040503050406030204" pitchFamily="18" charset="0"/>
                          </a:rPr>
                          <m:t>𝟏</m:t>
                        </m:r>
                      </m:num>
                      <m:den>
                        <m:r>
                          <a:rPr kumimoji="0" lang="en-US" altLang="vi-VN" sz="2400" b="1" i="1" u="none" strike="noStrike" kern="1200" cap="none" spc="0" normalizeH="0" baseline="0" noProof="0" smtClean="0">
                            <a:ln>
                              <a:noFill/>
                            </a:ln>
                            <a:solidFill>
                              <a:srgbClr val="000000"/>
                            </a:solidFill>
                            <a:effectLst/>
                            <a:uLnTx/>
                            <a:uFillTx/>
                            <a:latin typeface="Cambria Math" panose="02040503050406030204" pitchFamily="18" charset="0"/>
                          </a:rPr>
                          <m:t>𝟑</m:t>
                        </m:r>
                      </m:den>
                    </m:f>
                  </m:oMath>
                </a14:m>
                <a:r>
                  <a:rPr kumimoji="0" lang="en-US" altLang="vi-VN" sz="2400" b="1" i="0" u="none" strike="noStrike" kern="120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rPr>
                  <a:t> số cam. Hỏi trong rổ còn lại bao nhiêu quả cam?</a:t>
                </a:r>
                <a:endParaRPr lang="en-US" sz="2400" b="1"/>
              </a:p>
            </p:txBody>
          </p:sp>
        </mc:Choice>
        <mc:Fallback xmlns="">
          <p:sp>
            <p:nvSpPr>
              <p:cNvPr id="36" name="TextBox 35">
                <a:extLst>
                  <a:ext uri="{FF2B5EF4-FFF2-40B4-BE49-F238E27FC236}">
                    <a16:creationId xmlns:a16="http://schemas.microsoft.com/office/drawing/2014/main" id="{7CFEDCD1-9D47-40DB-AEB5-9117CA5CDA08}"/>
                  </a:ext>
                </a:extLst>
              </p:cNvPr>
              <p:cNvSpPr txBox="1">
                <a:spLocks noRot="1" noChangeAspect="1" noMove="1" noResize="1" noEditPoints="1" noAdjustHandles="1" noChangeArrowheads="1" noChangeShapeType="1" noTextEdit="1"/>
              </p:cNvSpPr>
              <p:nvPr/>
            </p:nvSpPr>
            <p:spPr>
              <a:xfrm>
                <a:off x="0" y="3464206"/>
                <a:ext cx="12362686" cy="995144"/>
              </a:xfrm>
              <a:prstGeom prst="rect">
                <a:avLst/>
              </a:prstGeom>
              <a:blipFill>
                <a:blip r:embed="rId6"/>
                <a:stretch>
                  <a:fillRect l="-740" r="-493" b="-12805"/>
                </a:stretch>
              </a:blipFill>
            </p:spPr>
            <p:txBody>
              <a:bodyPr/>
              <a:lstStyle/>
              <a:p>
                <a:r>
                  <a:rPr lang="en-US">
                    <a:noFill/>
                  </a:rPr>
                  <a:t> </a:t>
                </a:r>
              </a:p>
            </p:txBody>
          </p:sp>
        </mc:Fallback>
      </mc:AlternateContent>
      <p:cxnSp>
        <p:nvCxnSpPr>
          <p:cNvPr id="37" name="Straight Connector 36">
            <a:extLst>
              <a:ext uri="{FF2B5EF4-FFF2-40B4-BE49-F238E27FC236}">
                <a16:creationId xmlns:a16="http://schemas.microsoft.com/office/drawing/2014/main" id="{7350BA3E-7A1F-4BEC-A14C-39AC771D00E0}"/>
              </a:ext>
            </a:extLst>
          </p:cNvPr>
          <p:cNvCxnSpPr>
            <a:cxnSpLocks/>
          </p:cNvCxnSpPr>
          <p:nvPr/>
        </p:nvCxnSpPr>
        <p:spPr>
          <a:xfrm>
            <a:off x="747897" y="3938433"/>
            <a:ext cx="10733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EA00296-CC46-43FC-847A-D0BC749CE465}"/>
              </a:ext>
            </a:extLst>
          </p:cNvPr>
          <p:cNvCxnSpPr>
            <a:cxnSpLocks/>
          </p:cNvCxnSpPr>
          <p:nvPr/>
        </p:nvCxnSpPr>
        <p:spPr>
          <a:xfrm>
            <a:off x="3030331" y="3938433"/>
            <a:ext cx="1861344"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AADA11FC-918B-4DBE-8586-A1A7CEB26725}"/>
              </a:ext>
            </a:extLst>
          </p:cNvPr>
          <p:cNvCxnSpPr>
            <a:cxnSpLocks/>
          </p:cNvCxnSpPr>
          <p:nvPr/>
        </p:nvCxnSpPr>
        <p:spPr>
          <a:xfrm>
            <a:off x="5100181" y="3938433"/>
            <a:ext cx="2975665"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C0D4E835-9B7D-4453-BD8F-46A35DCC5491}"/>
              </a:ext>
            </a:extLst>
          </p:cNvPr>
          <p:cNvCxnSpPr>
            <a:cxnSpLocks/>
          </p:cNvCxnSpPr>
          <p:nvPr/>
        </p:nvCxnSpPr>
        <p:spPr>
          <a:xfrm>
            <a:off x="10013293" y="3956023"/>
            <a:ext cx="2104711"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3317E45C-739F-40BC-85CD-CB57DFDDECDA}"/>
              </a:ext>
            </a:extLst>
          </p:cNvPr>
          <p:cNvCxnSpPr>
            <a:cxnSpLocks/>
          </p:cNvCxnSpPr>
          <p:nvPr/>
        </p:nvCxnSpPr>
        <p:spPr>
          <a:xfrm>
            <a:off x="649400" y="4399057"/>
            <a:ext cx="4549324"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EE346C71-9EF9-4442-94EA-D75C69771524}"/>
              </a:ext>
            </a:extLst>
          </p:cNvPr>
          <p:cNvSpPr txBox="1"/>
          <p:nvPr/>
        </p:nvSpPr>
        <p:spPr>
          <a:xfrm>
            <a:off x="259904" y="4657069"/>
            <a:ext cx="1664208" cy="492443"/>
          </a:xfrm>
          <a:prstGeom prst="rect">
            <a:avLst/>
          </a:prstGeom>
          <a:noFill/>
        </p:spPr>
        <p:txBody>
          <a:bodyPr wrap="square" rtlCol="0">
            <a:spAutoFit/>
          </a:bodyPr>
          <a:lstStyle/>
          <a:p>
            <a:r>
              <a:rPr lang="en-US" sz="2600" b="1" u="sng">
                <a:solidFill>
                  <a:srgbClr val="0000FF"/>
                </a:solidFill>
                <a:latin typeface="HP001 4 hàng" panose="020B0603050302020204" pitchFamily="34" charset="0"/>
              </a:rPr>
              <a:t>Tóm tắt</a:t>
            </a:r>
          </a:p>
        </p:txBody>
      </p:sp>
      <p:sp>
        <p:nvSpPr>
          <p:cNvPr id="50" name="TextBox 49">
            <a:extLst>
              <a:ext uri="{FF2B5EF4-FFF2-40B4-BE49-F238E27FC236}">
                <a16:creationId xmlns:a16="http://schemas.microsoft.com/office/drawing/2014/main" id="{CED39C86-D42F-4E49-9C34-47DE2E213A16}"/>
              </a:ext>
            </a:extLst>
          </p:cNvPr>
          <p:cNvSpPr txBox="1"/>
          <p:nvPr/>
        </p:nvSpPr>
        <p:spPr>
          <a:xfrm>
            <a:off x="-1709" y="5198921"/>
            <a:ext cx="1925822" cy="492443"/>
          </a:xfrm>
          <a:prstGeom prst="rect">
            <a:avLst/>
          </a:prstGeom>
          <a:noFill/>
        </p:spPr>
        <p:txBody>
          <a:bodyPr wrap="square" rtlCol="0">
            <a:spAutoFit/>
          </a:bodyPr>
          <a:lstStyle/>
          <a:p>
            <a:r>
              <a:rPr lang="en-US" sz="2600" b="1">
                <a:solidFill>
                  <a:srgbClr val="0000FF"/>
                </a:solidFill>
                <a:latin typeface="HP001 4 hàng" panose="020B0603050302020204" pitchFamily="34" charset="0"/>
              </a:rPr>
              <a:t>Lúc đầu</a:t>
            </a:r>
          </a:p>
        </p:txBody>
      </p:sp>
      <p:grpSp>
        <p:nvGrpSpPr>
          <p:cNvPr id="51" name="Group 50">
            <a:extLst>
              <a:ext uri="{FF2B5EF4-FFF2-40B4-BE49-F238E27FC236}">
                <a16:creationId xmlns:a16="http://schemas.microsoft.com/office/drawing/2014/main" id="{76681068-2684-47E0-BDD4-9023D2852133}"/>
              </a:ext>
            </a:extLst>
          </p:cNvPr>
          <p:cNvGrpSpPr/>
          <p:nvPr/>
        </p:nvGrpSpPr>
        <p:grpSpPr>
          <a:xfrm>
            <a:off x="1908560" y="5358387"/>
            <a:ext cx="3212841" cy="171058"/>
            <a:chOff x="1910270" y="1723057"/>
            <a:chExt cx="3212841" cy="171058"/>
          </a:xfrm>
        </p:grpSpPr>
        <p:cxnSp>
          <p:nvCxnSpPr>
            <p:cNvPr id="52" name="Straight Connector 51">
              <a:extLst>
                <a:ext uri="{FF2B5EF4-FFF2-40B4-BE49-F238E27FC236}">
                  <a16:creationId xmlns:a16="http://schemas.microsoft.com/office/drawing/2014/main" id="{A1B967D1-C8A4-4564-8D55-9DD758F4C24B}"/>
                </a:ext>
              </a:extLst>
            </p:cNvPr>
            <p:cNvCxnSpPr/>
            <p:nvPr/>
          </p:nvCxnSpPr>
          <p:spPr>
            <a:xfrm>
              <a:off x="1925822" y="1810139"/>
              <a:ext cx="319065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ADDEB339-77EF-44AD-9C26-3169B47846CA}"/>
                </a:ext>
              </a:extLst>
            </p:cNvPr>
            <p:cNvCxnSpPr>
              <a:cxnSpLocks/>
            </p:cNvCxnSpPr>
            <p:nvPr/>
          </p:nvCxnSpPr>
          <p:spPr>
            <a:xfrm>
              <a:off x="1910270" y="1729274"/>
              <a:ext cx="0" cy="16484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CA36DBB0-5177-48DE-9FB6-2229AE3F512D}"/>
                </a:ext>
              </a:extLst>
            </p:cNvPr>
            <p:cNvCxnSpPr>
              <a:cxnSpLocks/>
            </p:cNvCxnSpPr>
            <p:nvPr/>
          </p:nvCxnSpPr>
          <p:spPr>
            <a:xfrm>
              <a:off x="5123111" y="1723057"/>
              <a:ext cx="0" cy="16484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5" name="Right Brace 54">
            <a:extLst>
              <a:ext uri="{FF2B5EF4-FFF2-40B4-BE49-F238E27FC236}">
                <a16:creationId xmlns:a16="http://schemas.microsoft.com/office/drawing/2014/main" id="{8110B8C4-1DC2-4844-8D8E-8300627C3910}"/>
              </a:ext>
            </a:extLst>
          </p:cNvPr>
          <p:cNvSpPr/>
          <p:nvPr/>
        </p:nvSpPr>
        <p:spPr>
          <a:xfrm rot="16200000">
            <a:off x="3386319" y="3720962"/>
            <a:ext cx="261257" cy="3172396"/>
          </a:xfrm>
          <a:prstGeom prst="rightBrace">
            <a:avLst/>
          </a:prstGeom>
          <a:ln w="19050">
            <a:solidFill>
              <a:srgbClr val="33993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6" name="TextBox 55">
            <a:extLst>
              <a:ext uri="{FF2B5EF4-FFF2-40B4-BE49-F238E27FC236}">
                <a16:creationId xmlns:a16="http://schemas.microsoft.com/office/drawing/2014/main" id="{86BD2071-4FF7-4D85-89E7-2CBB9E1F1DCB}"/>
              </a:ext>
            </a:extLst>
          </p:cNvPr>
          <p:cNvSpPr txBox="1"/>
          <p:nvPr/>
        </p:nvSpPr>
        <p:spPr>
          <a:xfrm>
            <a:off x="3104339" y="4899669"/>
            <a:ext cx="1097789" cy="369332"/>
          </a:xfrm>
          <a:prstGeom prst="rect">
            <a:avLst/>
          </a:prstGeom>
          <a:noFill/>
        </p:spPr>
        <p:txBody>
          <a:bodyPr wrap="square" rtlCol="0">
            <a:spAutoFit/>
          </a:bodyPr>
          <a:lstStyle/>
          <a:p>
            <a:r>
              <a:rPr lang="en-US" b="1">
                <a:solidFill>
                  <a:srgbClr val="339933"/>
                </a:solidFill>
                <a:latin typeface="HP001 4 hàng" panose="020B0603050302020204" pitchFamily="34" charset="0"/>
              </a:rPr>
              <a:t>60 quả</a:t>
            </a:r>
          </a:p>
        </p:txBody>
      </p:sp>
      <p:sp>
        <p:nvSpPr>
          <p:cNvPr id="57" name="TextBox 56">
            <a:extLst>
              <a:ext uri="{FF2B5EF4-FFF2-40B4-BE49-F238E27FC236}">
                <a16:creationId xmlns:a16="http://schemas.microsoft.com/office/drawing/2014/main" id="{51FBAE6A-F249-40DB-8A88-902450CE6C1E}"/>
              </a:ext>
            </a:extLst>
          </p:cNvPr>
          <p:cNvSpPr txBox="1"/>
          <p:nvPr/>
        </p:nvSpPr>
        <p:spPr>
          <a:xfrm>
            <a:off x="-17262" y="5717085"/>
            <a:ext cx="1925822" cy="492443"/>
          </a:xfrm>
          <a:prstGeom prst="rect">
            <a:avLst/>
          </a:prstGeom>
          <a:noFill/>
        </p:spPr>
        <p:txBody>
          <a:bodyPr wrap="square" rtlCol="0">
            <a:spAutoFit/>
          </a:bodyPr>
          <a:lstStyle/>
          <a:p>
            <a:r>
              <a:rPr lang="en-US" sz="2600" b="1">
                <a:solidFill>
                  <a:srgbClr val="0000FF"/>
                </a:solidFill>
                <a:latin typeface="HP001 4 hàng" panose="020B0603050302020204" pitchFamily="34" charset="0"/>
              </a:rPr>
              <a:t>Còn lại</a:t>
            </a:r>
          </a:p>
        </p:txBody>
      </p:sp>
      <p:cxnSp>
        <p:nvCxnSpPr>
          <p:cNvPr id="58" name="Straight Connector 57">
            <a:extLst>
              <a:ext uri="{FF2B5EF4-FFF2-40B4-BE49-F238E27FC236}">
                <a16:creationId xmlns:a16="http://schemas.microsoft.com/office/drawing/2014/main" id="{8371624C-F9EB-47A8-90D2-3757570992FB}"/>
              </a:ext>
            </a:extLst>
          </p:cNvPr>
          <p:cNvCxnSpPr>
            <a:cxnSpLocks/>
          </p:cNvCxnSpPr>
          <p:nvPr/>
        </p:nvCxnSpPr>
        <p:spPr>
          <a:xfrm>
            <a:off x="2975360" y="5362721"/>
            <a:ext cx="0" cy="16484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99F6F1C4-C576-4013-991F-8A75048B5EB0}"/>
              </a:ext>
            </a:extLst>
          </p:cNvPr>
          <p:cNvCxnSpPr>
            <a:cxnSpLocks/>
          </p:cNvCxnSpPr>
          <p:nvPr/>
        </p:nvCxnSpPr>
        <p:spPr>
          <a:xfrm>
            <a:off x="4039464" y="5362720"/>
            <a:ext cx="0" cy="16484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54E1A374-5BF9-40E4-87E7-96D06F2069EB}"/>
              </a:ext>
            </a:extLst>
          </p:cNvPr>
          <p:cNvGrpSpPr/>
          <p:nvPr/>
        </p:nvGrpSpPr>
        <p:grpSpPr>
          <a:xfrm>
            <a:off x="1910527" y="5877777"/>
            <a:ext cx="1064834" cy="125601"/>
            <a:chOff x="1910270" y="1723057"/>
            <a:chExt cx="3212841" cy="171058"/>
          </a:xfrm>
        </p:grpSpPr>
        <p:cxnSp>
          <p:nvCxnSpPr>
            <p:cNvPr id="61" name="Straight Connector 60">
              <a:extLst>
                <a:ext uri="{FF2B5EF4-FFF2-40B4-BE49-F238E27FC236}">
                  <a16:creationId xmlns:a16="http://schemas.microsoft.com/office/drawing/2014/main" id="{0B390C61-10B3-4314-B7E3-D0FCFEAAEDD4}"/>
                </a:ext>
              </a:extLst>
            </p:cNvPr>
            <p:cNvCxnSpPr/>
            <p:nvPr/>
          </p:nvCxnSpPr>
          <p:spPr>
            <a:xfrm>
              <a:off x="1925822" y="1810139"/>
              <a:ext cx="319065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1D26A313-2DE4-42E7-9E4B-D645881BD4C7}"/>
                </a:ext>
              </a:extLst>
            </p:cNvPr>
            <p:cNvCxnSpPr>
              <a:cxnSpLocks/>
            </p:cNvCxnSpPr>
            <p:nvPr/>
          </p:nvCxnSpPr>
          <p:spPr>
            <a:xfrm>
              <a:off x="1910270" y="1729274"/>
              <a:ext cx="0" cy="16484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5B696A10-8851-49BD-899B-98596447EDC9}"/>
                </a:ext>
              </a:extLst>
            </p:cNvPr>
            <p:cNvCxnSpPr>
              <a:cxnSpLocks/>
            </p:cNvCxnSpPr>
            <p:nvPr/>
          </p:nvCxnSpPr>
          <p:spPr>
            <a:xfrm>
              <a:off x="5123111" y="1723057"/>
              <a:ext cx="0" cy="16484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4" name="TextBox 63">
            <a:extLst>
              <a:ext uri="{FF2B5EF4-FFF2-40B4-BE49-F238E27FC236}">
                <a16:creationId xmlns:a16="http://schemas.microsoft.com/office/drawing/2014/main" id="{FDA815D7-B312-4ABD-8CFF-DD005ABA0256}"/>
              </a:ext>
            </a:extLst>
          </p:cNvPr>
          <p:cNvSpPr txBox="1"/>
          <p:nvPr/>
        </p:nvSpPr>
        <p:spPr>
          <a:xfrm>
            <a:off x="2053417" y="6051928"/>
            <a:ext cx="821094" cy="369332"/>
          </a:xfrm>
          <a:prstGeom prst="rect">
            <a:avLst/>
          </a:prstGeom>
          <a:noFill/>
        </p:spPr>
        <p:txBody>
          <a:bodyPr wrap="square" rtlCol="0">
            <a:spAutoFit/>
          </a:bodyPr>
          <a:lstStyle/>
          <a:p>
            <a:r>
              <a:rPr lang="en-US" b="1">
                <a:solidFill>
                  <a:srgbClr val="339933"/>
                </a:solidFill>
                <a:latin typeface="HP001 4 hàng" panose="020B0603050302020204" pitchFamily="34" charset="0"/>
                <a:cs typeface="Times New Roman" panose="02020603050405020304" pitchFamily="18" charset="0"/>
              </a:rPr>
              <a:t>?</a:t>
            </a:r>
            <a:r>
              <a:rPr lang="en-US" b="1">
                <a:solidFill>
                  <a:srgbClr val="339933"/>
                </a:solidFill>
                <a:latin typeface="HP001 4 hàng" panose="020B0603050302020204" pitchFamily="34" charset="0"/>
              </a:rPr>
              <a:t> quả</a:t>
            </a:r>
          </a:p>
        </p:txBody>
      </p:sp>
      <p:sp>
        <p:nvSpPr>
          <p:cNvPr id="69" name="TextBox 68">
            <a:extLst>
              <a:ext uri="{FF2B5EF4-FFF2-40B4-BE49-F238E27FC236}">
                <a16:creationId xmlns:a16="http://schemas.microsoft.com/office/drawing/2014/main" id="{A9C01D1C-319D-4945-87AB-0DC17D451F98}"/>
              </a:ext>
            </a:extLst>
          </p:cNvPr>
          <p:cNvSpPr txBox="1"/>
          <p:nvPr/>
        </p:nvSpPr>
        <p:spPr>
          <a:xfrm>
            <a:off x="8075846" y="4663276"/>
            <a:ext cx="1664208" cy="492443"/>
          </a:xfrm>
          <a:prstGeom prst="rect">
            <a:avLst/>
          </a:prstGeom>
          <a:noFill/>
        </p:spPr>
        <p:txBody>
          <a:bodyPr wrap="square" rtlCol="0">
            <a:spAutoFit/>
          </a:bodyPr>
          <a:lstStyle/>
          <a:p>
            <a:r>
              <a:rPr lang="en-US" sz="2600" b="1" u="sng" dirty="0" err="1">
                <a:solidFill>
                  <a:srgbClr val="0000FF"/>
                </a:solidFill>
                <a:latin typeface="HP001 4 hàng" panose="020B0603050302020204" pitchFamily="34" charset="0"/>
              </a:rPr>
              <a:t>Bài</a:t>
            </a:r>
            <a:r>
              <a:rPr lang="en-US" sz="2600" b="1" u="sng" dirty="0">
                <a:solidFill>
                  <a:srgbClr val="0000FF"/>
                </a:solidFill>
                <a:latin typeface="HP001 4 hàng" panose="020B0603050302020204" pitchFamily="34" charset="0"/>
              </a:rPr>
              <a:t> </a:t>
            </a:r>
            <a:r>
              <a:rPr lang="en-US" sz="2600" b="1" u="sng" dirty="0" err="1">
                <a:solidFill>
                  <a:srgbClr val="0000FF"/>
                </a:solidFill>
                <a:latin typeface="HP001 4 hàng" panose="020B0603050302020204" pitchFamily="34" charset="0"/>
              </a:rPr>
              <a:t>giải</a:t>
            </a:r>
            <a:endParaRPr lang="en-US" sz="2600" b="1" u="sng" dirty="0">
              <a:solidFill>
                <a:srgbClr val="0000FF"/>
              </a:solidFill>
              <a:latin typeface="HP001 4 hàng" panose="020B0603050302020204" pitchFamily="34" charset="0"/>
            </a:endParaRPr>
          </a:p>
        </p:txBody>
      </p:sp>
      <p:sp>
        <p:nvSpPr>
          <p:cNvPr id="70" name="TextBox 69">
            <a:extLst>
              <a:ext uri="{FF2B5EF4-FFF2-40B4-BE49-F238E27FC236}">
                <a16:creationId xmlns:a16="http://schemas.microsoft.com/office/drawing/2014/main" id="{7CBE4663-6E20-46B6-8B60-506C38A934E1}"/>
              </a:ext>
            </a:extLst>
          </p:cNvPr>
          <p:cNvSpPr txBox="1"/>
          <p:nvPr/>
        </p:nvSpPr>
        <p:spPr>
          <a:xfrm>
            <a:off x="6479016" y="5144427"/>
            <a:ext cx="4586633" cy="492443"/>
          </a:xfrm>
          <a:prstGeom prst="rect">
            <a:avLst/>
          </a:prstGeom>
          <a:noFill/>
        </p:spPr>
        <p:txBody>
          <a:bodyPr wrap="square" rtlCol="0">
            <a:spAutoFit/>
          </a:bodyPr>
          <a:lstStyle/>
          <a:p>
            <a:r>
              <a:rPr lang="en-US" sz="2600" b="1">
                <a:solidFill>
                  <a:srgbClr val="0000FF"/>
                </a:solidFill>
                <a:latin typeface="HP001 4 hàng" panose="020B0603050302020204" pitchFamily="34" charset="0"/>
              </a:rPr>
              <a:t>Số quả cam trong rổ còn lại là</a:t>
            </a:r>
          </a:p>
        </p:txBody>
      </p:sp>
      <p:sp>
        <p:nvSpPr>
          <p:cNvPr id="71" name="TextBox 70">
            <a:extLst>
              <a:ext uri="{FF2B5EF4-FFF2-40B4-BE49-F238E27FC236}">
                <a16:creationId xmlns:a16="http://schemas.microsoft.com/office/drawing/2014/main" id="{6EEDD89D-75BF-45DA-937E-C9F65942DB01}"/>
              </a:ext>
            </a:extLst>
          </p:cNvPr>
          <p:cNvSpPr txBox="1"/>
          <p:nvPr/>
        </p:nvSpPr>
        <p:spPr>
          <a:xfrm>
            <a:off x="7073818" y="5605089"/>
            <a:ext cx="3821394" cy="492443"/>
          </a:xfrm>
          <a:prstGeom prst="rect">
            <a:avLst/>
          </a:prstGeom>
          <a:noFill/>
        </p:spPr>
        <p:txBody>
          <a:bodyPr wrap="square" rtlCol="0">
            <a:spAutoFit/>
          </a:bodyPr>
          <a:lstStyle/>
          <a:p>
            <a:r>
              <a:rPr lang="en-US" sz="2600" b="1">
                <a:solidFill>
                  <a:srgbClr val="0000FF"/>
                </a:solidFill>
                <a:latin typeface="HP001 4 hàng" panose="020B0603050302020204" pitchFamily="34" charset="0"/>
              </a:rPr>
              <a:t>60 </a:t>
            </a:r>
            <a:r>
              <a:rPr lang="en-US" sz="2600">
                <a:solidFill>
                  <a:srgbClr val="0000FF"/>
                </a:solidFill>
                <a:latin typeface="Times New Roman" panose="02020603050405020304" pitchFamily="18" charset="0"/>
                <a:cs typeface="Times New Roman" panose="02020603050405020304" pitchFamily="18" charset="0"/>
              </a:rPr>
              <a:t>:</a:t>
            </a:r>
            <a:r>
              <a:rPr lang="en-US" sz="2600" b="1">
                <a:solidFill>
                  <a:srgbClr val="0000FF"/>
                </a:solidFill>
                <a:latin typeface="HP001 4 hàng" panose="020B0603050302020204" pitchFamily="34" charset="0"/>
              </a:rPr>
              <a:t> 3 = 20 (quả cam)</a:t>
            </a:r>
          </a:p>
        </p:txBody>
      </p:sp>
      <p:sp>
        <p:nvSpPr>
          <p:cNvPr id="72" name="TextBox 71">
            <a:extLst>
              <a:ext uri="{FF2B5EF4-FFF2-40B4-BE49-F238E27FC236}">
                <a16:creationId xmlns:a16="http://schemas.microsoft.com/office/drawing/2014/main" id="{DFBDF7CE-7F95-488E-ACE8-7DD11B1DDC27}"/>
              </a:ext>
            </a:extLst>
          </p:cNvPr>
          <p:cNvSpPr txBox="1"/>
          <p:nvPr/>
        </p:nvSpPr>
        <p:spPr>
          <a:xfrm>
            <a:off x="7879908" y="6097532"/>
            <a:ext cx="3610106" cy="492443"/>
          </a:xfrm>
          <a:prstGeom prst="rect">
            <a:avLst/>
          </a:prstGeom>
          <a:noFill/>
        </p:spPr>
        <p:txBody>
          <a:bodyPr wrap="square" rtlCol="0">
            <a:spAutoFit/>
          </a:bodyPr>
          <a:lstStyle/>
          <a:p>
            <a:r>
              <a:rPr lang="en-US" sz="2600" b="1" u="sng">
                <a:solidFill>
                  <a:srgbClr val="0000FF"/>
                </a:solidFill>
                <a:latin typeface="HP001 4 hàng" panose="020B0603050302020204" pitchFamily="34" charset="0"/>
              </a:rPr>
              <a:t>Đáp số </a:t>
            </a:r>
            <a:r>
              <a:rPr lang="en-US" sz="2600" b="1">
                <a:solidFill>
                  <a:srgbClr val="0000FF"/>
                </a:solidFill>
                <a:latin typeface="HP001 4 hàng" panose="020B0603050302020204" pitchFamily="34" charset="0"/>
              </a:rPr>
              <a:t>: 20 quả cam</a:t>
            </a:r>
          </a:p>
        </p:txBody>
      </p:sp>
    </p:spTree>
    <p:custDataLst>
      <p:tags r:id="rId1"/>
    </p:custDataLst>
    <p:extLst>
      <p:ext uri="{BB962C8B-B14F-4D97-AF65-F5344CB8AC3E}">
        <p14:creationId xmlns:p14="http://schemas.microsoft.com/office/powerpoint/2010/main" val="3084620494"/>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 descr="Mầm non Gia Thượng Xem trên giao diện máy tính Cổng kết nối Sở GD&amp;amp;ĐT Hà Nội  PHÒNG GD&amp;amp;ĐT Long Biên MẦM NON TIỂU HỌC THCS CỔNG NỘI BỘ Phần mềm tác nghiệp  Tuyển sinh đầu cấp Hệ thống thông tin quản lý giáo dục Phụ huynh học sinh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1153" y="0"/>
            <a:ext cx="9362094" cy="7024688"/>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14" descr="0036"/>
          <p:cNvPicPr>
            <a:picLocks noChangeAspect="1" noChangeArrowheads="1" noCrop="1"/>
          </p:cNvPicPr>
          <p:nvPr/>
        </p:nvPicPr>
        <p:blipFill>
          <a:blip r:embed="rId3"/>
          <a:srcRect/>
          <a:stretch>
            <a:fillRect/>
          </a:stretch>
        </p:blipFill>
        <p:spPr bwMode="auto">
          <a:xfrm>
            <a:off x="9220200" y="228601"/>
            <a:ext cx="1066800" cy="1095375"/>
          </a:xfrm>
          <a:prstGeom prst="rect">
            <a:avLst/>
          </a:prstGeom>
          <a:noFill/>
          <a:ln w="9525">
            <a:noFill/>
            <a:miter lim="800000"/>
            <a:headEnd/>
            <a:tailEnd/>
          </a:ln>
        </p:spPr>
      </p:pic>
      <p:sp>
        <p:nvSpPr>
          <p:cNvPr id="5123" name="AutoShape 60">
            <a:hlinkClick r:id="" action="ppaction://noaction" highlightClick="1"/>
          </p:cNvPr>
          <p:cNvSpPr>
            <a:spLocks noChangeArrowheads="1"/>
          </p:cNvSpPr>
          <p:nvPr/>
        </p:nvSpPr>
        <p:spPr bwMode="auto">
          <a:xfrm>
            <a:off x="8991600" y="6553200"/>
            <a:ext cx="457200" cy="304800"/>
          </a:xfrm>
          <a:prstGeom prst="actionButtonEnd">
            <a:avLst/>
          </a:prstGeom>
          <a:solidFill>
            <a:schemeClr val="accent1"/>
          </a:solidFill>
          <a:ln w="9525">
            <a:noFill/>
            <a:miter lim="800000"/>
            <a:headEnd/>
            <a:tailEnd/>
          </a:ln>
        </p:spPr>
        <p:txBody>
          <a:bodyPr wrap="none" anchor="ctr"/>
          <a:lstStyle/>
          <a:p>
            <a:endParaRPr lang="en-US"/>
          </a:p>
        </p:txBody>
      </p:sp>
      <p:sp>
        <p:nvSpPr>
          <p:cNvPr id="5124" name="AutoShape 62">
            <a:hlinkClick r:id="" action="ppaction://noaction" highlightClick="1"/>
          </p:cNvPr>
          <p:cNvSpPr>
            <a:spLocks noChangeArrowheads="1"/>
          </p:cNvSpPr>
          <p:nvPr/>
        </p:nvSpPr>
        <p:spPr bwMode="auto">
          <a:xfrm>
            <a:off x="9525000" y="6553200"/>
            <a:ext cx="533400" cy="304800"/>
          </a:xfrm>
          <a:prstGeom prst="actionButtonEnd">
            <a:avLst/>
          </a:prstGeom>
          <a:solidFill>
            <a:schemeClr val="accent1"/>
          </a:solidFill>
          <a:ln w="9525">
            <a:noFill/>
            <a:miter lim="800000"/>
            <a:headEnd/>
            <a:tailEnd/>
          </a:ln>
        </p:spPr>
        <p:txBody>
          <a:bodyPr wrap="none" anchor="ctr"/>
          <a:lstStyle/>
          <a:p>
            <a:endParaRPr lang="en-US"/>
          </a:p>
        </p:txBody>
      </p:sp>
      <p:sp>
        <p:nvSpPr>
          <p:cNvPr id="5125" name="AutoShape 63">
            <a:hlinkClick r:id="" action="ppaction://noaction" highlightClick="1"/>
          </p:cNvPr>
          <p:cNvSpPr>
            <a:spLocks noChangeArrowheads="1"/>
          </p:cNvSpPr>
          <p:nvPr/>
        </p:nvSpPr>
        <p:spPr bwMode="auto">
          <a:xfrm>
            <a:off x="10134600" y="6553200"/>
            <a:ext cx="533400" cy="304800"/>
          </a:xfrm>
          <a:prstGeom prst="actionButtonEnd">
            <a:avLst/>
          </a:prstGeom>
          <a:solidFill>
            <a:schemeClr val="accent1"/>
          </a:solidFill>
          <a:ln w="9525">
            <a:noFill/>
            <a:miter lim="800000"/>
            <a:headEnd/>
            <a:tailEnd/>
          </a:ln>
        </p:spPr>
        <p:txBody>
          <a:bodyPr wrap="none" anchor="ctr"/>
          <a:lstStyle/>
          <a:p>
            <a:endParaRPr lang="en-US"/>
          </a:p>
        </p:txBody>
      </p:sp>
      <p:sp>
        <p:nvSpPr>
          <p:cNvPr id="5126" name="AutoShape 65">
            <a:hlinkClick r:id="" action="ppaction://noaction" highlightClick="1"/>
          </p:cNvPr>
          <p:cNvSpPr>
            <a:spLocks noChangeArrowheads="1"/>
          </p:cNvSpPr>
          <p:nvPr/>
        </p:nvSpPr>
        <p:spPr bwMode="auto">
          <a:xfrm>
            <a:off x="5410200" y="6553200"/>
            <a:ext cx="1066800" cy="304800"/>
          </a:xfrm>
          <a:prstGeom prst="actionButtonHome">
            <a:avLst/>
          </a:prstGeom>
          <a:solidFill>
            <a:srgbClr val="FFFF00"/>
          </a:solidFill>
          <a:ln w="9525">
            <a:solidFill>
              <a:srgbClr val="CC99FF"/>
            </a:solidFill>
            <a:miter lim="800000"/>
            <a:headEnd/>
            <a:tailEnd/>
          </a:ln>
        </p:spPr>
        <p:txBody>
          <a:bodyPr wrap="none" anchor="ctr"/>
          <a:lstStyle/>
          <a:p>
            <a:endParaRPr lang="en-US"/>
          </a:p>
        </p:txBody>
      </p:sp>
      <p:sp>
        <p:nvSpPr>
          <p:cNvPr id="33" name="7-Point Star 32"/>
          <p:cNvSpPr/>
          <p:nvPr/>
        </p:nvSpPr>
        <p:spPr>
          <a:xfrm>
            <a:off x="1784351" y="486239"/>
            <a:ext cx="1828800" cy="762000"/>
          </a:xfrm>
          <a:prstGeom prst="star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u="sng" dirty="0" err="1">
                <a:solidFill>
                  <a:srgbClr val="0000FF"/>
                </a:solidFill>
                <a:cs typeface="Times New Roman" pitchFamily="18" charset="0"/>
              </a:rPr>
              <a:t>Bài</a:t>
            </a:r>
            <a:r>
              <a:rPr lang="en-US" sz="2400" b="1" u="sng" dirty="0">
                <a:solidFill>
                  <a:srgbClr val="0000FF"/>
                </a:solidFill>
                <a:cs typeface="Times New Roman" pitchFamily="18" charset="0"/>
              </a:rPr>
              <a:t> 3</a:t>
            </a:r>
            <a:r>
              <a:rPr lang="en-US" sz="2400" b="1" dirty="0">
                <a:solidFill>
                  <a:srgbClr val="0000FF"/>
                </a:solidFill>
                <a:cs typeface="Times New Roman" pitchFamily="18" charset="0"/>
              </a:rPr>
              <a:t>:</a:t>
            </a:r>
          </a:p>
        </p:txBody>
      </p:sp>
      <p:cxnSp>
        <p:nvCxnSpPr>
          <p:cNvPr id="52" name="Straight Connector 51"/>
          <p:cNvCxnSpPr/>
          <p:nvPr/>
        </p:nvCxnSpPr>
        <p:spPr>
          <a:xfrm rot="5400000" flipH="1" flipV="1">
            <a:off x="2090738" y="4032250"/>
            <a:ext cx="2286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5400000" flipH="1" flipV="1">
            <a:off x="9563100" y="4046538"/>
            <a:ext cx="2286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5130" name="Rectangle 28"/>
          <p:cNvSpPr>
            <a:spLocks noChangeArrowheads="1"/>
          </p:cNvSpPr>
          <p:nvPr/>
        </p:nvSpPr>
        <p:spPr bwMode="auto">
          <a:xfrm>
            <a:off x="3219915" y="1202629"/>
            <a:ext cx="4953000" cy="457200"/>
          </a:xfrm>
          <a:prstGeom prst="rect">
            <a:avLst/>
          </a:prstGeom>
          <a:noFill/>
          <a:ln w="9525">
            <a:noFill/>
            <a:miter lim="800000"/>
            <a:headEnd/>
            <a:tailEnd/>
          </a:ln>
        </p:spPr>
        <p:txBody>
          <a:bodyPr>
            <a:spAutoFit/>
          </a:bodyPr>
          <a:lstStyle/>
          <a:p>
            <a:r>
              <a:rPr lang="en-US" sz="2400" b="1" dirty="0">
                <a:solidFill>
                  <a:srgbClr val="0000CC"/>
                </a:solidFill>
                <a:cs typeface="Times New Roman" pitchFamily="18" charset="0"/>
              </a:rPr>
              <a:t>a) </a:t>
            </a:r>
            <a:r>
              <a:rPr lang="en-US" sz="2400" b="1" dirty="0" err="1">
                <a:solidFill>
                  <a:srgbClr val="0000CC"/>
                </a:solidFill>
                <a:cs typeface="Times New Roman" pitchFamily="18" charset="0"/>
              </a:rPr>
              <a:t>Đo</a:t>
            </a:r>
            <a:r>
              <a:rPr lang="en-US" sz="2400" b="1" dirty="0">
                <a:solidFill>
                  <a:srgbClr val="0000CC"/>
                </a:solidFill>
                <a:cs typeface="Times New Roman" pitchFamily="18" charset="0"/>
              </a:rPr>
              <a:t> </a:t>
            </a:r>
            <a:r>
              <a:rPr lang="en-US" sz="2400" b="1" dirty="0" err="1">
                <a:solidFill>
                  <a:srgbClr val="0000CC"/>
                </a:solidFill>
                <a:cs typeface="Times New Roman" pitchFamily="18" charset="0"/>
              </a:rPr>
              <a:t>độ</a:t>
            </a:r>
            <a:r>
              <a:rPr lang="en-US" sz="2400" b="1" dirty="0">
                <a:solidFill>
                  <a:srgbClr val="0000CC"/>
                </a:solidFill>
                <a:cs typeface="Times New Roman" pitchFamily="18" charset="0"/>
              </a:rPr>
              <a:t> </a:t>
            </a:r>
            <a:r>
              <a:rPr lang="en-US" sz="2400" b="1" dirty="0" err="1">
                <a:solidFill>
                  <a:srgbClr val="0000CC"/>
                </a:solidFill>
                <a:cs typeface="Times New Roman" pitchFamily="18" charset="0"/>
              </a:rPr>
              <a:t>dài</a:t>
            </a:r>
            <a:r>
              <a:rPr lang="en-US" sz="2400" b="1" dirty="0">
                <a:solidFill>
                  <a:srgbClr val="0000CC"/>
                </a:solidFill>
                <a:cs typeface="Times New Roman" pitchFamily="18" charset="0"/>
              </a:rPr>
              <a:t> </a:t>
            </a:r>
            <a:r>
              <a:rPr lang="en-US" sz="2400" b="1" dirty="0" err="1">
                <a:solidFill>
                  <a:srgbClr val="0000CC"/>
                </a:solidFill>
                <a:cs typeface="Times New Roman" pitchFamily="18" charset="0"/>
              </a:rPr>
              <a:t>đoạn</a:t>
            </a:r>
            <a:r>
              <a:rPr lang="en-US" sz="2400" b="1" dirty="0">
                <a:solidFill>
                  <a:srgbClr val="0000CC"/>
                </a:solidFill>
                <a:cs typeface="Times New Roman" pitchFamily="18" charset="0"/>
              </a:rPr>
              <a:t> </a:t>
            </a:r>
            <a:r>
              <a:rPr lang="en-US" sz="2400" b="1" dirty="0" err="1">
                <a:solidFill>
                  <a:srgbClr val="0000CC"/>
                </a:solidFill>
                <a:cs typeface="Times New Roman" pitchFamily="18" charset="0"/>
              </a:rPr>
              <a:t>thẳng</a:t>
            </a:r>
            <a:r>
              <a:rPr lang="en-US" sz="2400" b="1" dirty="0">
                <a:solidFill>
                  <a:srgbClr val="0000CC"/>
                </a:solidFill>
                <a:cs typeface="Times New Roman" pitchFamily="18" charset="0"/>
              </a:rPr>
              <a:t> AB</a:t>
            </a:r>
          </a:p>
        </p:txBody>
      </p:sp>
      <p:cxnSp>
        <p:nvCxnSpPr>
          <p:cNvPr id="35" name="Straight Connector 34"/>
          <p:cNvCxnSpPr/>
          <p:nvPr/>
        </p:nvCxnSpPr>
        <p:spPr>
          <a:xfrm rot="5400000" flipH="1" flipV="1">
            <a:off x="3543300" y="4046538"/>
            <a:ext cx="2286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5132" name="Rectangle 28"/>
          <p:cNvSpPr>
            <a:spLocks noChangeArrowheads="1"/>
          </p:cNvSpPr>
          <p:nvPr/>
        </p:nvSpPr>
        <p:spPr bwMode="auto">
          <a:xfrm>
            <a:off x="3219915" y="1724025"/>
            <a:ext cx="5791200" cy="1200150"/>
          </a:xfrm>
          <a:prstGeom prst="rect">
            <a:avLst/>
          </a:prstGeom>
          <a:noFill/>
          <a:ln w="9525">
            <a:noFill/>
            <a:miter lim="800000"/>
            <a:headEnd/>
            <a:tailEnd/>
          </a:ln>
        </p:spPr>
        <p:txBody>
          <a:bodyPr wrap="square">
            <a:spAutoFit/>
          </a:bodyPr>
          <a:lstStyle/>
          <a:p>
            <a:pPr marL="457200" indent="-457200"/>
            <a:r>
              <a:rPr lang="en-US" sz="2400" b="1" dirty="0">
                <a:solidFill>
                  <a:srgbClr val="0000CC"/>
                </a:solidFill>
                <a:cs typeface="Times New Roman" pitchFamily="18" charset="0"/>
              </a:rPr>
              <a:t>b) </a:t>
            </a:r>
            <a:r>
              <a:rPr lang="en-US" sz="2400" b="1" dirty="0" err="1">
                <a:solidFill>
                  <a:srgbClr val="0000CC"/>
                </a:solidFill>
                <a:cs typeface="Times New Roman" pitchFamily="18" charset="0"/>
              </a:rPr>
              <a:t>Giảm</a:t>
            </a:r>
            <a:r>
              <a:rPr lang="en-US" sz="2400" b="1" dirty="0">
                <a:solidFill>
                  <a:srgbClr val="0000CC"/>
                </a:solidFill>
                <a:cs typeface="Times New Roman" pitchFamily="18" charset="0"/>
              </a:rPr>
              <a:t> </a:t>
            </a:r>
            <a:r>
              <a:rPr lang="en-US" sz="2400" b="1" dirty="0" err="1">
                <a:solidFill>
                  <a:srgbClr val="0000CC"/>
                </a:solidFill>
                <a:cs typeface="Times New Roman" pitchFamily="18" charset="0"/>
              </a:rPr>
              <a:t>độ</a:t>
            </a:r>
            <a:r>
              <a:rPr lang="en-US" sz="2400" b="1" dirty="0">
                <a:solidFill>
                  <a:srgbClr val="0000CC"/>
                </a:solidFill>
                <a:cs typeface="Times New Roman" pitchFamily="18" charset="0"/>
              </a:rPr>
              <a:t> </a:t>
            </a:r>
            <a:r>
              <a:rPr lang="en-US" sz="2400" b="1" dirty="0" err="1">
                <a:solidFill>
                  <a:srgbClr val="0000CC"/>
                </a:solidFill>
                <a:cs typeface="Times New Roman" pitchFamily="18" charset="0"/>
              </a:rPr>
              <a:t>dài</a:t>
            </a:r>
            <a:r>
              <a:rPr lang="en-US" sz="2400" b="1" dirty="0">
                <a:solidFill>
                  <a:srgbClr val="0000CC"/>
                </a:solidFill>
                <a:cs typeface="Times New Roman" pitchFamily="18" charset="0"/>
              </a:rPr>
              <a:t> </a:t>
            </a:r>
            <a:r>
              <a:rPr lang="en-US" sz="2400" b="1" dirty="0" err="1">
                <a:solidFill>
                  <a:srgbClr val="0000CC"/>
                </a:solidFill>
                <a:cs typeface="Times New Roman" pitchFamily="18" charset="0"/>
              </a:rPr>
              <a:t>đoạn</a:t>
            </a:r>
            <a:r>
              <a:rPr lang="en-US" sz="2400" b="1" dirty="0">
                <a:solidFill>
                  <a:srgbClr val="0000CC"/>
                </a:solidFill>
                <a:cs typeface="Times New Roman" pitchFamily="18" charset="0"/>
              </a:rPr>
              <a:t> </a:t>
            </a:r>
            <a:r>
              <a:rPr lang="en-US" sz="2400" b="1" dirty="0" err="1">
                <a:solidFill>
                  <a:srgbClr val="0000CC"/>
                </a:solidFill>
                <a:cs typeface="Times New Roman" pitchFamily="18" charset="0"/>
              </a:rPr>
              <a:t>thẳng</a:t>
            </a:r>
            <a:r>
              <a:rPr lang="en-US" sz="2400" b="1" dirty="0">
                <a:solidFill>
                  <a:srgbClr val="0000CC"/>
                </a:solidFill>
                <a:cs typeface="Times New Roman" pitchFamily="18" charset="0"/>
              </a:rPr>
              <a:t> AB </a:t>
            </a:r>
            <a:r>
              <a:rPr lang="en-US" sz="2400" b="1" dirty="0" err="1">
                <a:solidFill>
                  <a:srgbClr val="0000CC"/>
                </a:solidFill>
                <a:cs typeface="Times New Roman" pitchFamily="18" charset="0"/>
              </a:rPr>
              <a:t>đi</a:t>
            </a:r>
            <a:r>
              <a:rPr lang="en-US" sz="2400" b="1" dirty="0">
                <a:solidFill>
                  <a:srgbClr val="0000CC"/>
                </a:solidFill>
                <a:cs typeface="Times New Roman" pitchFamily="18" charset="0"/>
              </a:rPr>
              <a:t> 5 </a:t>
            </a:r>
            <a:r>
              <a:rPr lang="en-US" sz="2400" b="1" dirty="0" err="1">
                <a:solidFill>
                  <a:srgbClr val="0000CC"/>
                </a:solidFill>
                <a:cs typeface="Times New Roman" pitchFamily="18" charset="0"/>
              </a:rPr>
              <a:t>lần</a:t>
            </a:r>
            <a:r>
              <a:rPr lang="en-US" sz="2400" b="1" dirty="0">
                <a:solidFill>
                  <a:srgbClr val="0000CC"/>
                </a:solidFill>
                <a:cs typeface="Times New Roman" pitchFamily="18" charset="0"/>
              </a:rPr>
              <a:t> </a:t>
            </a:r>
            <a:r>
              <a:rPr lang="en-US" sz="2400" b="1" dirty="0" err="1">
                <a:solidFill>
                  <a:srgbClr val="0000CC"/>
                </a:solidFill>
                <a:cs typeface="Times New Roman" pitchFamily="18" charset="0"/>
              </a:rPr>
              <a:t>thì</a:t>
            </a:r>
            <a:r>
              <a:rPr lang="en-US" sz="2400" b="1" dirty="0">
                <a:solidFill>
                  <a:srgbClr val="0000CC"/>
                </a:solidFill>
                <a:cs typeface="Times New Roman" pitchFamily="18" charset="0"/>
              </a:rPr>
              <a:t> </a:t>
            </a:r>
            <a:r>
              <a:rPr lang="en-US" sz="2400" b="1" dirty="0" err="1">
                <a:solidFill>
                  <a:srgbClr val="0000CC"/>
                </a:solidFill>
                <a:cs typeface="Times New Roman" pitchFamily="18" charset="0"/>
              </a:rPr>
              <a:t>được</a:t>
            </a:r>
            <a:r>
              <a:rPr lang="en-US" sz="2400" b="1" dirty="0">
                <a:solidFill>
                  <a:srgbClr val="0000CC"/>
                </a:solidFill>
                <a:cs typeface="Times New Roman" pitchFamily="18" charset="0"/>
              </a:rPr>
              <a:t> </a:t>
            </a:r>
            <a:r>
              <a:rPr lang="en-US" sz="2400" b="1" dirty="0" err="1">
                <a:solidFill>
                  <a:srgbClr val="0000CC"/>
                </a:solidFill>
                <a:cs typeface="Times New Roman" pitchFamily="18" charset="0"/>
              </a:rPr>
              <a:t>độ</a:t>
            </a:r>
            <a:r>
              <a:rPr lang="en-US" sz="2400" b="1" dirty="0">
                <a:solidFill>
                  <a:srgbClr val="0000CC"/>
                </a:solidFill>
                <a:cs typeface="Times New Roman" pitchFamily="18" charset="0"/>
              </a:rPr>
              <a:t> </a:t>
            </a:r>
            <a:r>
              <a:rPr lang="en-US" sz="2400" b="1" dirty="0" err="1">
                <a:solidFill>
                  <a:srgbClr val="0000CC"/>
                </a:solidFill>
                <a:cs typeface="Times New Roman" pitchFamily="18" charset="0"/>
              </a:rPr>
              <a:t>dài</a:t>
            </a:r>
            <a:r>
              <a:rPr lang="en-US" sz="2400" b="1" dirty="0">
                <a:solidFill>
                  <a:srgbClr val="0000CC"/>
                </a:solidFill>
                <a:cs typeface="Times New Roman" pitchFamily="18" charset="0"/>
              </a:rPr>
              <a:t> </a:t>
            </a:r>
            <a:r>
              <a:rPr lang="en-US" sz="2400" b="1" dirty="0" err="1">
                <a:solidFill>
                  <a:srgbClr val="0000CC"/>
                </a:solidFill>
                <a:cs typeface="Times New Roman" pitchFamily="18" charset="0"/>
              </a:rPr>
              <a:t>đoạn</a:t>
            </a:r>
            <a:r>
              <a:rPr lang="en-US" sz="2400" b="1" dirty="0">
                <a:solidFill>
                  <a:srgbClr val="0000CC"/>
                </a:solidFill>
                <a:cs typeface="Times New Roman" pitchFamily="18" charset="0"/>
              </a:rPr>
              <a:t> </a:t>
            </a:r>
            <a:r>
              <a:rPr lang="en-US" sz="2400" b="1" dirty="0" err="1">
                <a:solidFill>
                  <a:srgbClr val="0000CC"/>
                </a:solidFill>
                <a:cs typeface="Times New Roman" pitchFamily="18" charset="0"/>
              </a:rPr>
              <a:t>thẳng</a:t>
            </a:r>
            <a:r>
              <a:rPr lang="en-US" sz="2400" b="1" dirty="0">
                <a:solidFill>
                  <a:srgbClr val="0000CC"/>
                </a:solidFill>
                <a:cs typeface="Times New Roman" pitchFamily="18" charset="0"/>
              </a:rPr>
              <a:t> MN. </a:t>
            </a:r>
            <a:r>
              <a:rPr lang="en-US" sz="2400" b="1" dirty="0" err="1">
                <a:solidFill>
                  <a:srgbClr val="0000CC"/>
                </a:solidFill>
                <a:cs typeface="Times New Roman" pitchFamily="18" charset="0"/>
              </a:rPr>
              <a:t>Hãy</a:t>
            </a:r>
            <a:r>
              <a:rPr lang="en-US" sz="2400" b="1" dirty="0">
                <a:solidFill>
                  <a:srgbClr val="0000CC"/>
                </a:solidFill>
                <a:cs typeface="Times New Roman" pitchFamily="18" charset="0"/>
              </a:rPr>
              <a:t> </a:t>
            </a:r>
            <a:r>
              <a:rPr lang="en-US" sz="2400" b="1" dirty="0" err="1">
                <a:solidFill>
                  <a:srgbClr val="0000CC"/>
                </a:solidFill>
                <a:cs typeface="Times New Roman" pitchFamily="18" charset="0"/>
              </a:rPr>
              <a:t>vẽ</a:t>
            </a:r>
            <a:r>
              <a:rPr lang="en-US" sz="2400" b="1" dirty="0">
                <a:solidFill>
                  <a:srgbClr val="0000CC"/>
                </a:solidFill>
                <a:cs typeface="Times New Roman" pitchFamily="18" charset="0"/>
              </a:rPr>
              <a:t> </a:t>
            </a:r>
            <a:r>
              <a:rPr lang="en-US" sz="2400" b="1" dirty="0" err="1">
                <a:solidFill>
                  <a:srgbClr val="0000CC"/>
                </a:solidFill>
                <a:cs typeface="Times New Roman" pitchFamily="18" charset="0"/>
              </a:rPr>
              <a:t>đoạn</a:t>
            </a:r>
            <a:r>
              <a:rPr lang="en-US" sz="2400" b="1" dirty="0">
                <a:solidFill>
                  <a:srgbClr val="0000CC"/>
                </a:solidFill>
                <a:cs typeface="Times New Roman" pitchFamily="18" charset="0"/>
              </a:rPr>
              <a:t> </a:t>
            </a:r>
            <a:r>
              <a:rPr lang="en-US" sz="2400" b="1" dirty="0" err="1">
                <a:solidFill>
                  <a:srgbClr val="0000CC"/>
                </a:solidFill>
                <a:cs typeface="Times New Roman" pitchFamily="18" charset="0"/>
              </a:rPr>
              <a:t>thẳng</a:t>
            </a:r>
            <a:r>
              <a:rPr lang="en-US" sz="2400" b="1" dirty="0">
                <a:solidFill>
                  <a:srgbClr val="0000CC"/>
                </a:solidFill>
                <a:cs typeface="Times New Roman" pitchFamily="18" charset="0"/>
              </a:rPr>
              <a:t> MN </a:t>
            </a:r>
            <a:r>
              <a:rPr lang="en-US" sz="2400" b="1" dirty="0" err="1">
                <a:solidFill>
                  <a:srgbClr val="0000CC"/>
                </a:solidFill>
                <a:cs typeface="Times New Roman" pitchFamily="18" charset="0"/>
              </a:rPr>
              <a:t>đó</a:t>
            </a:r>
            <a:r>
              <a:rPr lang="en-US" sz="2400" b="1" dirty="0">
                <a:solidFill>
                  <a:srgbClr val="0000CC"/>
                </a:solidFill>
                <a:cs typeface="Times New Roman" pitchFamily="18" charset="0"/>
              </a:rPr>
              <a:t>?</a:t>
            </a:r>
          </a:p>
        </p:txBody>
      </p:sp>
      <p:sp>
        <p:nvSpPr>
          <p:cNvPr id="29" name="Text Box 15"/>
          <p:cNvSpPr txBox="1">
            <a:spLocks noChangeArrowheads="1"/>
          </p:cNvSpPr>
          <p:nvPr/>
        </p:nvSpPr>
        <p:spPr bwMode="auto">
          <a:xfrm>
            <a:off x="1524000" y="4800600"/>
            <a:ext cx="457200" cy="457200"/>
          </a:xfrm>
          <a:prstGeom prst="rect">
            <a:avLst/>
          </a:prstGeom>
          <a:noFill/>
          <a:ln w="9525">
            <a:noFill/>
            <a:miter lim="800000"/>
            <a:headEnd/>
            <a:tailEnd/>
          </a:ln>
        </p:spPr>
        <p:txBody>
          <a:bodyPr>
            <a:spAutoFit/>
          </a:bodyPr>
          <a:lstStyle/>
          <a:p>
            <a:pPr>
              <a:spcBef>
                <a:spcPct val="50000"/>
              </a:spcBef>
            </a:pPr>
            <a:r>
              <a:rPr lang="en-US" sz="2400" b="1">
                <a:solidFill>
                  <a:srgbClr val="FF0000"/>
                </a:solidFill>
                <a:cs typeface="Times New Roman" pitchFamily="18" charset="0"/>
              </a:rPr>
              <a:t>M</a:t>
            </a:r>
          </a:p>
        </p:txBody>
      </p:sp>
      <p:sp>
        <p:nvSpPr>
          <p:cNvPr id="5134" name="Text Box 15"/>
          <p:cNvSpPr txBox="1">
            <a:spLocks noChangeArrowheads="1"/>
          </p:cNvSpPr>
          <p:nvPr/>
        </p:nvSpPr>
        <p:spPr bwMode="auto">
          <a:xfrm>
            <a:off x="9753600" y="3773488"/>
            <a:ext cx="381000" cy="461962"/>
          </a:xfrm>
          <a:prstGeom prst="rect">
            <a:avLst/>
          </a:prstGeom>
          <a:noFill/>
          <a:ln w="9525">
            <a:noFill/>
            <a:miter lim="800000"/>
            <a:headEnd/>
            <a:tailEnd/>
          </a:ln>
        </p:spPr>
        <p:txBody>
          <a:bodyPr>
            <a:spAutoFit/>
          </a:bodyPr>
          <a:lstStyle/>
          <a:p>
            <a:pPr>
              <a:spcBef>
                <a:spcPct val="50000"/>
              </a:spcBef>
            </a:pPr>
            <a:r>
              <a:rPr lang="en-US" sz="2400" b="1">
                <a:solidFill>
                  <a:srgbClr val="FF0000"/>
                </a:solidFill>
                <a:cs typeface="Times New Roman" pitchFamily="18" charset="0"/>
              </a:rPr>
              <a:t>B</a:t>
            </a:r>
          </a:p>
        </p:txBody>
      </p:sp>
      <p:sp>
        <p:nvSpPr>
          <p:cNvPr id="5135" name="Text Box 15"/>
          <p:cNvSpPr txBox="1">
            <a:spLocks noChangeArrowheads="1"/>
          </p:cNvSpPr>
          <p:nvPr/>
        </p:nvSpPr>
        <p:spPr bwMode="auto">
          <a:xfrm>
            <a:off x="1676400" y="3775076"/>
            <a:ext cx="381000" cy="461963"/>
          </a:xfrm>
          <a:prstGeom prst="rect">
            <a:avLst/>
          </a:prstGeom>
          <a:noFill/>
          <a:ln w="9525">
            <a:noFill/>
            <a:miter lim="800000"/>
            <a:headEnd/>
            <a:tailEnd/>
          </a:ln>
        </p:spPr>
        <p:txBody>
          <a:bodyPr>
            <a:spAutoFit/>
          </a:bodyPr>
          <a:lstStyle/>
          <a:p>
            <a:pPr>
              <a:spcBef>
                <a:spcPct val="50000"/>
              </a:spcBef>
            </a:pPr>
            <a:r>
              <a:rPr lang="en-US" sz="2400" b="1">
                <a:solidFill>
                  <a:srgbClr val="FF0000"/>
                </a:solidFill>
                <a:cs typeface="Times New Roman" pitchFamily="18" charset="0"/>
              </a:rPr>
              <a:t>A</a:t>
            </a:r>
          </a:p>
        </p:txBody>
      </p:sp>
      <p:sp>
        <p:nvSpPr>
          <p:cNvPr id="50" name="Text Box 15"/>
          <p:cNvSpPr txBox="1">
            <a:spLocks noChangeArrowheads="1"/>
          </p:cNvSpPr>
          <p:nvPr/>
        </p:nvSpPr>
        <p:spPr bwMode="auto">
          <a:xfrm>
            <a:off x="5562600" y="3200400"/>
            <a:ext cx="1219200" cy="457200"/>
          </a:xfrm>
          <a:prstGeom prst="rect">
            <a:avLst/>
          </a:prstGeom>
          <a:noFill/>
          <a:ln w="9525">
            <a:noFill/>
            <a:miter lim="800000"/>
            <a:headEnd/>
            <a:tailEnd/>
          </a:ln>
        </p:spPr>
        <p:txBody>
          <a:bodyPr>
            <a:spAutoFit/>
          </a:bodyPr>
          <a:lstStyle/>
          <a:p>
            <a:pPr>
              <a:spcBef>
                <a:spcPct val="50000"/>
              </a:spcBef>
            </a:pPr>
            <a:r>
              <a:rPr lang="en-US" sz="2400" b="1">
                <a:solidFill>
                  <a:srgbClr val="FF0000"/>
                </a:solidFill>
                <a:cs typeface="Times New Roman" pitchFamily="18" charset="0"/>
              </a:rPr>
              <a:t>10 cm</a:t>
            </a:r>
          </a:p>
        </p:txBody>
      </p:sp>
      <p:sp useBgFill="1">
        <p:nvSpPr>
          <p:cNvPr id="51" name="AutoShape 28"/>
          <p:cNvSpPr>
            <a:spLocks/>
          </p:cNvSpPr>
          <p:nvPr/>
        </p:nvSpPr>
        <p:spPr bwMode="auto">
          <a:xfrm rot="-5400000">
            <a:off x="5842794" y="127794"/>
            <a:ext cx="152400" cy="7364412"/>
          </a:xfrm>
          <a:prstGeom prst="rightBrace">
            <a:avLst>
              <a:gd name="adj1" fmla="val 38927"/>
              <a:gd name="adj2" fmla="val 50000"/>
            </a:avLst>
          </a:prstGeom>
          <a:ln w="12700">
            <a:solidFill>
              <a:schemeClr val="accent2">
                <a:lumMod val="40000"/>
                <a:lumOff val="60000"/>
              </a:schemeClr>
            </a:solidFill>
            <a:round/>
            <a:headEnd/>
            <a:tailEnd/>
          </a:ln>
        </p:spPr>
        <p:txBody>
          <a:bodyPr wrap="none" anchor="ctr"/>
          <a:lstStyle/>
          <a:p>
            <a:endParaRPr lang="en-US"/>
          </a:p>
        </p:txBody>
      </p:sp>
      <p:cxnSp>
        <p:nvCxnSpPr>
          <p:cNvPr id="54" name="Straight Connector 53"/>
          <p:cNvCxnSpPr/>
          <p:nvPr/>
        </p:nvCxnSpPr>
        <p:spPr>
          <a:xfrm rot="5400000" flipH="1" flipV="1">
            <a:off x="2091474" y="4930930"/>
            <a:ext cx="2286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5400000" flipH="1" flipV="1">
            <a:off x="6515100" y="4032250"/>
            <a:ext cx="2286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flipH="1" flipV="1">
            <a:off x="3547018" y="4930930"/>
            <a:ext cx="2286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47" name="Text Box 15"/>
          <p:cNvSpPr txBox="1">
            <a:spLocks noChangeArrowheads="1"/>
          </p:cNvSpPr>
          <p:nvPr/>
        </p:nvSpPr>
        <p:spPr bwMode="auto">
          <a:xfrm>
            <a:off x="3886200" y="4800600"/>
            <a:ext cx="457200" cy="457200"/>
          </a:xfrm>
          <a:prstGeom prst="rect">
            <a:avLst/>
          </a:prstGeom>
          <a:noFill/>
          <a:ln w="9525">
            <a:noFill/>
            <a:miter lim="800000"/>
            <a:headEnd/>
            <a:tailEnd/>
          </a:ln>
        </p:spPr>
        <p:txBody>
          <a:bodyPr>
            <a:spAutoFit/>
          </a:bodyPr>
          <a:lstStyle/>
          <a:p>
            <a:pPr>
              <a:spcBef>
                <a:spcPct val="50000"/>
              </a:spcBef>
            </a:pPr>
            <a:r>
              <a:rPr lang="en-US" sz="2400" b="1">
                <a:solidFill>
                  <a:srgbClr val="FF0000"/>
                </a:solidFill>
                <a:cs typeface="Times New Roman" pitchFamily="18" charset="0"/>
              </a:rPr>
              <a:t>N</a:t>
            </a:r>
          </a:p>
        </p:txBody>
      </p:sp>
      <p:sp>
        <p:nvSpPr>
          <p:cNvPr id="48" name="Text Box 15"/>
          <p:cNvSpPr txBox="1">
            <a:spLocks noChangeArrowheads="1"/>
          </p:cNvSpPr>
          <p:nvPr/>
        </p:nvSpPr>
        <p:spPr bwMode="auto">
          <a:xfrm>
            <a:off x="2572215" y="5257800"/>
            <a:ext cx="1066800" cy="457200"/>
          </a:xfrm>
          <a:prstGeom prst="rect">
            <a:avLst/>
          </a:prstGeom>
          <a:noFill/>
          <a:ln w="9525">
            <a:noFill/>
            <a:miter lim="800000"/>
            <a:headEnd/>
            <a:tailEnd/>
          </a:ln>
        </p:spPr>
        <p:txBody>
          <a:bodyPr>
            <a:spAutoFit/>
          </a:bodyPr>
          <a:lstStyle/>
          <a:p>
            <a:pPr>
              <a:spcBef>
                <a:spcPct val="50000"/>
              </a:spcBef>
            </a:pPr>
            <a:r>
              <a:rPr lang="en-US" sz="2400" b="1" dirty="0">
                <a:solidFill>
                  <a:srgbClr val="FF0000"/>
                </a:solidFill>
                <a:cs typeface="Times New Roman" pitchFamily="18" charset="0"/>
              </a:rPr>
              <a:t>2 cm</a:t>
            </a:r>
          </a:p>
        </p:txBody>
      </p:sp>
      <p:sp>
        <p:nvSpPr>
          <p:cNvPr id="59" name="AutoShape 28"/>
          <p:cNvSpPr>
            <a:spLocks/>
          </p:cNvSpPr>
          <p:nvPr/>
        </p:nvSpPr>
        <p:spPr bwMode="auto">
          <a:xfrm rot="16200000" flipH="1">
            <a:off x="2899317" y="4423317"/>
            <a:ext cx="76200" cy="1440366"/>
          </a:xfrm>
          <a:prstGeom prst="rightBrace">
            <a:avLst>
              <a:gd name="adj1" fmla="val 29083"/>
              <a:gd name="adj2" fmla="val 50000"/>
            </a:avLst>
          </a:prstGeom>
          <a:noFill/>
          <a:ln w="12700">
            <a:solidFill>
              <a:schemeClr val="accent2">
                <a:lumMod val="40000"/>
                <a:lumOff val="60000"/>
              </a:schemeClr>
            </a:solidFill>
            <a:round/>
            <a:headEnd/>
            <a:tailEnd/>
          </a:ln>
        </p:spPr>
        <p:txBody>
          <a:bodyPr vert="eaVert" wrap="none" anchor="ctr"/>
          <a:lstStyle/>
          <a:p>
            <a:endParaRPr lang="en-US"/>
          </a:p>
        </p:txBody>
      </p:sp>
      <p:cxnSp>
        <p:nvCxnSpPr>
          <p:cNvPr id="60" name="Straight Connector 59"/>
          <p:cNvCxnSpPr/>
          <p:nvPr/>
        </p:nvCxnSpPr>
        <p:spPr>
          <a:xfrm rot="10800000">
            <a:off x="2195514" y="4953000"/>
            <a:ext cx="1463675" cy="0"/>
          </a:xfrm>
          <a:prstGeom prst="line">
            <a:avLst/>
          </a:prstGeom>
          <a:ln w="38100">
            <a:solidFill>
              <a:srgbClr val="FF3300"/>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0800000">
            <a:off x="2206664" y="4047466"/>
            <a:ext cx="7467600" cy="0"/>
          </a:xfrm>
          <a:prstGeom prst="line">
            <a:avLst/>
          </a:prstGeom>
          <a:ln w="38100">
            <a:solidFill>
              <a:srgbClr val="FF3300"/>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flipH="1" flipV="1">
            <a:off x="4991100" y="4046538"/>
            <a:ext cx="2286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 name="Straight Connector 39"/>
          <p:cNvCxnSpPr/>
          <p:nvPr/>
        </p:nvCxnSpPr>
        <p:spPr>
          <a:xfrm rot="5400000" flipH="1" flipV="1">
            <a:off x="8115300" y="4033838"/>
            <a:ext cx="2286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ox(in)">
                                      <p:cBhvr>
                                        <p:cTn id="7" dur="500"/>
                                        <p:tgtEl>
                                          <p:spTgt spid="51"/>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50"/>
                                        </p:tgtEl>
                                        <p:attrNameLst>
                                          <p:attrName>style.visibility</p:attrName>
                                        </p:attrNameLst>
                                      </p:cBhvr>
                                      <p:to>
                                        <p:strVal val="visible"/>
                                      </p:to>
                                    </p:set>
                                    <p:animEffect transition="in" filter="box(in)">
                                      <p:cBhvr>
                                        <p:cTn id="10" dur="500"/>
                                        <p:tgtEl>
                                          <p:spTgt spid="50"/>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5" presetClass="entr" presetSubtype="10" fill="hold" nodeType="clickEffect">
                                  <p:stCondLst>
                                    <p:cond delay="0"/>
                                  </p:stCondLst>
                                  <p:childTnLst>
                                    <p:set>
                                      <p:cBhvr>
                                        <p:cTn id="14" dur="1" fill="hold">
                                          <p:stCondLst>
                                            <p:cond delay="0"/>
                                          </p:stCondLst>
                                        </p:cTn>
                                        <p:tgtEl>
                                          <p:spTgt spid="54"/>
                                        </p:tgtEl>
                                        <p:attrNameLst>
                                          <p:attrName>style.visibility</p:attrName>
                                        </p:attrNameLst>
                                      </p:cBhvr>
                                      <p:to>
                                        <p:strVal val="visible"/>
                                      </p:to>
                                    </p:set>
                                    <p:animEffect transition="in" filter="checkerboard(across)">
                                      <p:cBhvr>
                                        <p:cTn id="15" dur="500"/>
                                        <p:tgtEl>
                                          <p:spTgt spid="54"/>
                                        </p:tgtEl>
                                      </p:cBhvr>
                                    </p:animEffect>
                                  </p:childTnLst>
                                </p:cTn>
                              </p:par>
                              <p:par>
                                <p:cTn id="16" presetID="5" presetClass="entr" presetSubtype="10" fill="hold" nodeType="withEffect">
                                  <p:stCondLst>
                                    <p:cond delay="0"/>
                                  </p:stCondLst>
                                  <p:childTnLst>
                                    <p:set>
                                      <p:cBhvr>
                                        <p:cTn id="17" dur="1" fill="hold">
                                          <p:stCondLst>
                                            <p:cond delay="0"/>
                                          </p:stCondLst>
                                        </p:cTn>
                                        <p:tgtEl>
                                          <p:spTgt spid="41"/>
                                        </p:tgtEl>
                                        <p:attrNameLst>
                                          <p:attrName>style.visibility</p:attrName>
                                        </p:attrNameLst>
                                      </p:cBhvr>
                                      <p:to>
                                        <p:strVal val="visible"/>
                                      </p:to>
                                    </p:set>
                                    <p:animEffect transition="in" filter="checkerboard(across)">
                                      <p:cBhvr>
                                        <p:cTn id="18" dur="500"/>
                                        <p:tgtEl>
                                          <p:spTgt spid="41"/>
                                        </p:tgtEl>
                                      </p:cBhvr>
                                    </p:animEffect>
                                  </p:childTnLst>
                                </p:cTn>
                              </p:par>
                              <p:par>
                                <p:cTn id="19" presetID="5" presetClass="entr" presetSubtype="10" fill="hold" nodeType="withEffect">
                                  <p:stCondLst>
                                    <p:cond delay="0"/>
                                  </p:stCondLst>
                                  <p:childTnLst>
                                    <p:set>
                                      <p:cBhvr>
                                        <p:cTn id="20" dur="1" fill="hold">
                                          <p:stCondLst>
                                            <p:cond delay="0"/>
                                          </p:stCondLst>
                                        </p:cTn>
                                        <p:tgtEl>
                                          <p:spTgt spid="60"/>
                                        </p:tgtEl>
                                        <p:attrNameLst>
                                          <p:attrName>style.visibility</p:attrName>
                                        </p:attrNameLst>
                                      </p:cBhvr>
                                      <p:to>
                                        <p:strVal val="visible"/>
                                      </p:to>
                                    </p:set>
                                    <p:animEffect transition="in" filter="checkerboard(across)">
                                      <p:cBhvr>
                                        <p:cTn id="21" dur="500"/>
                                        <p:tgtEl>
                                          <p:spTgt spid="60"/>
                                        </p:tgtEl>
                                      </p:cBhvr>
                                    </p:animEffect>
                                  </p:childTnLst>
                                </p:cTn>
                              </p:par>
                              <p:par>
                                <p:cTn id="22" presetID="5" presetClass="entr" presetSubtype="10" fill="hold" nodeType="with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checkerboard(across)">
                                      <p:cBhvr>
                                        <p:cTn id="24" dur="500"/>
                                        <p:tgtEl>
                                          <p:spTgt spid="35"/>
                                        </p:tgtEl>
                                      </p:cBhvr>
                                    </p:animEffect>
                                  </p:childTnLst>
                                </p:cTn>
                              </p:par>
                              <p:par>
                                <p:cTn id="25" presetID="5" presetClass="entr" presetSubtype="10" fill="hold" nodeType="with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checkerboard(across)">
                                      <p:cBhvr>
                                        <p:cTn id="27" dur="500"/>
                                        <p:tgtEl>
                                          <p:spTgt spid="77"/>
                                        </p:tgtEl>
                                      </p:cBhvr>
                                    </p:animEffect>
                                  </p:childTnLst>
                                </p:cTn>
                              </p:par>
                              <p:par>
                                <p:cTn id="28" presetID="5" presetClass="entr" presetSubtype="10" fill="hold" nodeType="with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checkerboard(across)">
                                      <p:cBhvr>
                                        <p:cTn id="30" dur="500"/>
                                        <p:tgtEl>
                                          <p:spTgt spid="40"/>
                                        </p:tgtEl>
                                      </p:cBhvr>
                                    </p:animEffect>
                                  </p:childTnLst>
                                </p:cTn>
                              </p:par>
                              <p:par>
                                <p:cTn id="31" presetID="5" presetClass="entr" presetSubtype="10" fill="hold" nodeType="with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checkerboard(across)">
                                      <p:cBhvr>
                                        <p:cTn id="33" dur="500"/>
                                        <p:tgtEl>
                                          <p:spTgt spid="2"/>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4" presetClass="entr" presetSubtype="16" fill="hold" grpId="0" nodeType="click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box(in)">
                                      <p:cBhvr>
                                        <p:cTn id="38" dur="500"/>
                                        <p:tgtEl>
                                          <p:spTgt spid="29"/>
                                        </p:tgtEl>
                                      </p:cBhvr>
                                    </p:animEffect>
                                  </p:childTnLst>
                                </p:cTn>
                              </p:par>
                              <p:par>
                                <p:cTn id="39" presetID="4" presetClass="entr" presetSubtype="16" fill="hold" grpId="0" nodeType="withEffect">
                                  <p:stCondLst>
                                    <p:cond delay="0"/>
                                  </p:stCondLst>
                                  <p:childTnLst>
                                    <p:set>
                                      <p:cBhvr>
                                        <p:cTn id="40" dur="1" fill="hold">
                                          <p:stCondLst>
                                            <p:cond delay="0"/>
                                          </p:stCondLst>
                                        </p:cTn>
                                        <p:tgtEl>
                                          <p:spTgt spid="47"/>
                                        </p:tgtEl>
                                        <p:attrNameLst>
                                          <p:attrName>style.visibility</p:attrName>
                                        </p:attrNameLst>
                                      </p:cBhvr>
                                      <p:to>
                                        <p:strVal val="visible"/>
                                      </p:to>
                                    </p:set>
                                    <p:animEffect transition="in" filter="box(in)">
                                      <p:cBhvr>
                                        <p:cTn id="41" dur="500"/>
                                        <p:tgtEl>
                                          <p:spTgt spid="47"/>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59"/>
                                        </p:tgtEl>
                                        <p:attrNameLst>
                                          <p:attrName>style.visibility</p:attrName>
                                        </p:attrNameLst>
                                      </p:cBhvr>
                                      <p:to>
                                        <p:strVal val="visible"/>
                                      </p:to>
                                    </p:set>
                                    <p:anim calcmode="lin" valueType="num">
                                      <p:cBhvr additive="base">
                                        <p:cTn id="46" dur="500" fill="hold"/>
                                        <p:tgtEl>
                                          <p:spTgt spid="59"/>
                                        </p:tgtEl>
                                        <p:attrNameLst>
                                          <p:attrName>ppt_x</p:attrName>
                                        </p:attrNameLst>
                                      </p:cBhvr>
                                      <p:tavLst>
                                        <p:tav tm="0">
                                          <p:val>
                                            <p:strVal val="#ppt_x"/>
                                          </p:val>
                                        </p:tav>
                                        <p:tav tm="100000">
                                          <p:val>
                                            <p:strVal val="#ppt_x"/>
                                          </p:val>
                                        </p:tav>
                                      </p:tavLst>
                                    </p:anim>
                                    <p:anim calcmode="lin" valueType="num">
                                      <p:cBhvr additive="base">
                                        <p:cTn id="47" dur="500" fill="hold"/>
                                        <p:tgtEl>
                                          <p:spTgt spid="59"/>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48"/>
                                        </p:tgtEl>
                                        <p:attrNameLst>
                                          <p:attrName>style.visibility</p:attrName>
                                        </p:attrNameLst>
                                      </p:cBhvr>
                                      <p:to>
                                        <p:strVal val="visible"/>
                                      </p:to>
                                    </p:set>
                                    <p:anim calcmode="lin" valueType="num">
                                      <p:cBhvr additive="base">
                                        <p:cTn id="50" dur="500" fill="hold"/>
                                        <p:tgtEl>
                                          <p:spTgt spid="48"/>
                                        </p:tgtEl>
                                        <p:attrNameLst>
                                          <p:attrName>ppt_x</p:attrName>
                                        </p:attrNameLst>
                                      </p:cBhvr>
                                      <p:tavLst>
                                        <p:tav tm="0">
                                          <p:val>
                                            <p:strVal val="#ppt_x"/>
                                          </p:val>
                                        </p:tav>
                                        <p:tav tm="100000">
                                          <p:val>
                                            <p:strVal val="#ppt_x"/>
                                          </p:val>
                                        </p:tav>
                                      </p:tavLst>
                                    </p:anim>
                                    <p:anim calcmode="lin" valueType="num">
                                      <p:cBhvr additive="base">
                                        <p:cTn id="51"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50" grpId="0"/>
      <p:bldP spid="51" grpId="0" animBg="1"/>
      <p:bldP spid="47" grpId="0"/>
      <p:bldP spid="48" grpId="0"/>
      <p:bldP spid="5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42" name="图片 64541" descr="封面"/>
          <p:cNvPicPr>
            <a:picLocks noChangeAspect="1"/>
          </p:cNvPicPr>
          <p:nvPr/>
        </p:nvPicPr>
        <p:blipFill>
          <a:blip r:embed="rId5"/>
          <a:stretch>
            <a:fillRect/>
          </a:stretch>
        </p:blipFill>
        <p:spPr>
          <a:xfrm>
            <a:off x="0" y="4739"/>
            <a:ext cx="12192000" cy="6847373"/>
          </a:xfrm>
          <a:prstGeom prst="rect">
            <a:avLst/>
          </a:prstGeom>
          <a:noFill/>
          <a:ln w="9525">
            <a:noFill/>
          </a:ln>
        </p:spPr>
      </p:pic>
      <p:pic>
        <p:nvPicPr>
          <p:cNvPr id="5" name="图片 64545" descr="3">
            <a:extLst>
              <a:ext uri="{FF2B5EF4-FFF2-40B4-BE49-F238E27FC236}">
                <a16:creationId xmlns:a16="http://schemas.microsoft.com/office/drawing/2014/main" id="{F7127257-49CF-4918-8B53-7A17313A777E}"/>
              </a:ext>
            </a:extLst>
          </p:cNvPr>
          <p:cNvPicPr>
            <a:picLocks noChangeAspect="1"/>
          </p:cNvPicPr>
          <p:nvPr/>
        </p:nvPicPr>
        <p:blipFill>
          <a:blip r:embed="rId6"/>
          <a:stretch>
            <a:fillRect/>
          </a:stretch>
        </p:blipFill>
        <p:spPr>
          <a:xfrm>
            <a:off x="268221" y="97332"/>
            <a:ext cx="11569303" cy="11525645"/>
          </a:xfrm>
          <a:prstGeom prst="rect">
            <a:avLst/>
          </a:prstGeom>
          <a:noFill/>
          <a:ln w="9525">
            <a:noFill/>
          </a:ln>
        </p:spPr>
      </p:pic>
      <p:pic>
        <p:nvPicPr>
          <p:cNvPr id="6" name="Happy Whistling Ukulele - - Audiojungle - Royalty Free Music - Stock Music - Background Music -">
            <a:hlinkClick r:id="" action="ppaction://media"/>
            <a:extLst>
              <a:ext uri="{FF2B5EF4-FFF2-40B4-BE49-F238E27FC236}">
                <a16:creationId xmlns:a16="http://schemas.microsoft.com/office/drawing/2014/main" id="{3B335F1E-B686-4306-8D76-C475D440B14E}"/>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65021" y="7340600"/>
            <a:ext cx="406400" cy="406400"/>
          </a:xfrm>
          <a:prstGeom prst="rect">
            <a:avLst/>
          </a:prstGeom>
        </p:spPr>
      </p:pic>
      <p:pic>
        <p:nvPicPr>
          <p:cNvPr id="2" name="Picture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91830" y="2698065"/>
            <a:ext cx="5617044" cy="365889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60107" fill="hold"/>
                                        <p:tgtEl>
                                          <p:spTgt spid="6"/>
                                        </p:tgtEl>
                                      </p:cBhvr>
                                    </p:cmd>
                                  </p:childTnLst>
                                </p:cTn>
                              </p:par>
                              <p:par>
                                <p:cTn id="7" presetID="8" presetClass="emph" presetSubtype="0" repeatCount="indefinite" fill="hold" nodeType="withEffect">
                                  <p:stCondLst>
                                    <p:cond delay="0"/>
                                  </p:stCondLst>
                                  <p:endCondLst>
                                    <p:cond evt="onNext" delay="0">
                                      <p:tgtEl>
                                        <p:sldTgt/>
                                      </p:tgtEl>
                                    </p:cond>
                                  </p:endCondLst>
                                  <p:childTnLst>
                                    <p:animRot by="-21600000">
                                      <p:cBhvr>
                                        <p:cTn id="8" dur="15000" fill="hold"/>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9" repeatCount="indefinite" fill="hold" display="0">
                  <p:stCondLst>
                    <p:cond delay="indefinite"/>
                  </p:stCondLst>
                  <p:endCondLst>
                    <p:cond evt="onStopAudio" delay="0">
                      <p:tgtEl>
                        <p:sldTgt/>
                      </p:tgtEl>
                    </p:cond>
                    <p:cond evt="onNext" delay="0">
                      <p:tgtEl>
                        <p:sldTgt/>
                      </p:tgtEl>
                    </p:cond>
                  </p:endCondLst>
                </p:cTn>
                <p:tgtEl>
                  <p:spTgt spid="6"/>
                </p:tgtEl>
              </p:cMediaNode>
            </p:audio>
          </p:childTnLst>
        </p:cTn>
      </p:par>
    </p:tnLst>
  </p:timing>
  <p:extLst>
    <p:ext uri="{E180D4A7-C9FB-4DFB-919C-405C955672EB}">
      <p14:showEvtLst xmlns:p14="http://schemas.microsoft.com/office/powerpoint/2010/main">
        <p14:playEvt time="90" objId="6"/>
        <p14:stopEvt time="27443" objId="6"/>
      </p14:showEvtLst>
    </p:ext>
  </p:extLs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5" name="组合 4"/>
          <p:cNvGrpSpPr/>
          <p:nvPr/>
        </p:nvGrpSpPr>
        <p:grpSpPr>
          <a:xfrm>
            <a:off x="1745756" y="1682687"/>
            <a:ext cx="9951720" cy="4727448"/>
            <a:chOff x="8584764" y="-2342149"/>
            <a:chExt cx="6335253" cy="4577745"/>
          </a:xfrm>
        </p:grpSpPr>
        <p:pic>
          <p:nvPicPr>
            <p:cNvPr id="14" name="图片 13"/>
            <p:cNvPicPr>
              <a:picLocks noChangeAspect="1"/>
            </p:cNvPicPr>
            <p:nvPr/>
          </p:nvPicPr>
          <p:blipFill>
            <a:blip r:embed="rId5"/>
            <a:stretch>
              <a:fillRect/>
            </a:stretch>
          </p:blipFill>
          <p:spPr>
            <a:xfrm>
              <a:off x="8584764" y="-2342149"/>
              <a:ext cx="5496395" cy="4241800"/>
            </a:xfrm>
            <a:prstGeom prst="rect">
              <a:avLst/>
            </a:prstGeom>
          </p:spPr>
        </p:pic>
        <p:sp>
          <p:nvSpPr>
            <p:cNvPr id="15" name="圆角矩形 14"/>
            <p:cNvSpPr/>
            <p:nvPr/>
          </p:nvSpPr>
          <p:spPr>
            <a:xfrm>
              <a:off x="8956698" y="-1301368"/>
              <a:ext cx="4772840" cy="280831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zh-CN" altLang="en-US" sz="2400" dirty="0">
                <a:solidFill>
                  <a:srgbClr val="FFFFFF"/>
                </a:solidFill>
                <a:latin typeface="Calibri"/>
                <a:ea typeface="宋体" panose="02010600030101010101" pitchFamily="2" charset="-122"/>
              </a:endParaRPr>
            </a:p>
          </p:txBody>
        </p:sp>
        <p:pic>
          <p:nvPicPr>
            <p:cNvPr id="16" name="图片 15"/>
            <p:cNvPicPr>
              <a:picLocks noChangeAspect="1"/>
            </p:cNvPicPr>
            <p:nvPr/>
          </p:nvPicPr>
          <p:blipFill>
            <a:blip r:embed="rId6"/>
            <a:stretch>
              <a:fillRect/>
            </a:stretch>
          </p:blipFill>
          <p:spPr>
            <a:xfrm>
              <a:off x="13295218" y="305196"/>
              <a:ext cx="1624799" cy="1930400"/>
            </a:xfrm>
            <a:prstGeom prst="rect">
              <a:avLst/>
            </a:prstGeom>
          </p:spPr>
        </p:pic>
      </p:grpSp>
      <p:sp>
        <p:nvSpPr>
          <p:cNvPr id="32" name="TextBox 7"/>
          <p:cNvSpPr txBox="1"/>
          <p:nvPr/>
        </p:nvSpPr>
        <p:spPr>
          <a:xfrm>
            <a:off x="3399065" y="3118194"/>
            <a:ext cx="5359292" cy="423741"/>
          </a:xfrm>
          <a:prstGeom prst="rect">
            <a:avLst/>
          </a:prstGeom>
          <a:noFill/>
        </p:spPr>
        <p:txBody>
          <a:bodyPr wrap="square" lIns="0" tIns="0" rIns="0" bIns="0">
            <a:noAutofit/>
          </a:bodyPr>
          <a:lstStyle/>
          <a:p>
            <a:pPr algn="ctr" defTabSz="1219170">
              <a:defRPr/>
            </a:pPr>
            <a:r>
              <a:rPr lang="en-US" altLang="zh-CN" sz="3600" b="1">
                <a:latin typeface="HP001 4 hàng" panose="020B0603050302020204" pitchFamily="34" charset="0"/>
                <a:ea typeface="Microsoft YaHei UI" panose="020B0503020204020204" pitchFamily="34" charset="-122"/>
                <a:cs typeface="Times New Roman" panose="02020603050405020304" pitchFamily="18" charset="0"/>
              </a:rPr>
              <a:t>Kiến thức trọng tâm</a:t>
            </a:r>
            <a:endParaRPr lang="zh-CN" altLang="en-US" sz="3600" b="1" dirty="0">
              <a:latin typeface="HP001 4 hàng" panose="020B0603050302020204" pitchFamily="34" charset="0"/>
              <a:ea typeface="Microsoft YaHei UI" panose="020B0503020204020204" pitchFamily="34" charset="-122"/>
              <a:cs typeface="Times New Roman" panose="02020603050405020304" pitchFamily="18" charset="0"/>
            </a:endParaRPr>
          </a:p>
        </p:txBody>
      </p:sp>
      <p:sp>
        <p:nvSpPr>
          <p:cNvPr id="30" name="TextBox 68"/>
          <p:cNvSpPr txBox="1">
            <a:spLocks/>
          </p:cNvSpPr>
          <p:nvPr/>
        </p:nvSpPr>
        <p:spPr>
          <a:xfrm>
            <a:off x="2827442" y="3545114"/>
            <a:ext cx="6753452" cy="1489075"/>
          </a:xfrm>
          <a:prstGeom prst="rect">
            <a:avLst/>
          </a:prstGeom>
        </p:spPr>
        <p:txBody>
          <a:bodyPr vert="horz" wrap="square" lIns="0" tIns="96000" rIns="0" bIns="0" anchor="t" anchorCtr="1">
            <a:noAutofit/>
          </a:bodyPr>
          <a:lstStyle/>
          <a:p>
            <a:pPr defTabSz="1219170">
              <a:lnSpc>
                <a:spcPct val="120000"/>
              </a:lnSpc>
              <a:defRPr/>
            </a:pPr>
            <a:r>
              <a:rPr lang="en-US" altLang="zh-CN" sz="2400" b="1">
                <a:latin typeface="HP001 4 hàng" panose="020B0603050302020204" pitchFamily="34" charset="0"/>
                <a:ea typeface="宋体" panose="02010600030101010101" pitchFamily="2" charset="-122"/>
                <a:cs typeface="Times New Roman" panose="02020603050405020304" pitchFamily="18" charset="0"/>
              </a:rPr>
              <a:t>Củng cố về giảm các số đi nhiều lần.</a:t>
            </a:r>
            <a:endParaRPr lang="en-US" altLang="zh-CN" sz="2400" b="1" dirty="0">
              <a:latin typeface="HP001 4 hàng" panose="020B0603050302020204" pitchFamily="34" charset="0"/>
              <a:ea typeface="宋体" panose="02010600030101010101" pitchFamily="2" charset="-122"/>
              <a:cs typeface="Times New Roman" panose="02020603050405020304" pitchFamily="18" charset="0"/>
            </a:endParaRPr>
          </a:p>
          <a:p>
            <a:pPr defTabSz="1219170">
              <a:lnSpc>
                <a:spcPct val="120000"/>
              </a:lnSpc>
              <a:defRPr/>
            </a:pPr>
            <a:r>
              <a:rPr lang="en-US" altLang="zh-CN" sz="2400" b="1">
                <a:latin typeface="HP001 4 hàng" panose="020B0603050302020204" pitchFamily="34" charset="0"/>
                <a:ea typeface="宋体" panose="02010600030101010101" pitchFamily="2" charset="-122"/>
                <a:cs typeface="Times New Roman" panose="02020603050405020304" pitchFamily="18" charset="0"/>
              </a:rPr>
              <a:t>Bước đầu liên hệ giữa giảm đi một số lần và tìm một phần mấy của một số.</a:t>
            </a:r>
            <a:endParaRPr lang="en-US" altLang="zh-CN" sz="2400" b="1" dirty="0">
              <a:latin typeface="HP001 4 hàng" panose="020B0603050302020204" pitchFamily="34" charset="0"/>
              <a:ea typeface="宋体" panose="02010600030101010101" pitchFamily="2" charset="-122"/>
              <a:cs typeface="Times New Roman" panose="02020603050405020304" pitchFamily="18" charset="0"/>
            </a:endParaRPr>
          </a:p>
        </p:txBody>
      </p:sp>
      <p:sp>
        <p:nvSpPr>
          <p:cNvPr id="13" name="五角星 28">
            <a:extLst>
              <a:ext uri="{FF2B5EF4-FFF2-40B4-BE49-F238E27FC236}">
                <a16:creationId xmlns:a16="http://schemas.microsoft.com/office/drawing/2014/main" id="{3DE9CFB4-0FCA-43AD-8AE3-F638F12F2120}"/>
              </a:ext>
            </a:extLst>
          </p:cNvPr>
          <p:cNvSpPr/>
          <p:nvPr/>
        </p:nvSpPr>
        <p:spPr>
          <a:xfrm rot="21431275">
            <a:off x="729064" y="1272041"/>
            <a:ext cx="633743" cy="509975"/>
          </a:xfrm>
          <a:prstGeom prst="star5">
            <a:avLst>
              <a:gd name="adj" fmla="val 26277"/>
              <a:gd name="hf" fmla="val 105146"/>
              <a:gd name="vf" fmla="val 110557"/>
            </a:avLst>
          </a:prstGeom>
          <a:pattFill prst="ltDnDiag">
            <a:fgClr>
              <a:srgbClr val="EB3A03"/>
            </a:fgClr>
            <a:bgClr>
              <a:srgbClr val="FCFFD9"/>
            </a:bgClr>
          </a:patt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zh-CN" altLang="en-US" sz="3200">
              <a:solidFill>
                <a:srgbClr val="FFFFFF"/>
              </a:solidFill>
              <a:latin typeface="Calibri"/>
              <a:ea typeface="宋体" panose="02010600030101010101" pitchFamily="2" charset="-122"/>
            </a:endParaRPr>
          </a:p>
        </p:txBody>
      </p:sp>
      <p:sp>
        <p:nvSpPr>
          <p:cNvPr id="17" name="五角星 32">
            <a:extLst>
              <a:ext uri="{FF2B5EF4-FFF2-40B4-BE49-F238E27FC236}">
                <a16:creationId xmlns:a16="http://schemas.microsoft.com/office/drawing/2014/main" id="{CD5E0975-B238-4922-ACD7-99F887C90440}"/>
              </a:ext>
            </a:extLst>
          </p:cNvPr>
          <p:cNvSpPr/>
          <p:nvPr/>
        </p:nvSpPr>
        <p:spPr>
          <a:xfrm rot="19614248">
            <a:off x="7410529" y="4711815"/>
            <a:ext cx="484024" cy="389496"/>
          </a:xfrm>
          <a:prstGeom prst="star5">
            <a:avLst>
              <a:gd name="adj" fmla="val 28548"/>
              <a:gd name="hf" fmla="val 105146"/>
              <a:gd name="vf" fmla="val 110557"/>
            </a:avLst>
          </a:prstGeom>
          <a:pattFill prst="ltDnDiag">
            <a:fgClr>
              <a:srgbClr val="00B0F0"/>
            </a:fgClr>
            <a:bgClr>
              <a:srgbClr val="FCFFD9"/>
            </a:bgClr>
          </a:patt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zh-CN" altLang="en-US" sz="3200">
              <a:solidFill>
                <a:srgbClr val="FFFFFF"/>
              </a:solidFill>
              <a:latin typeface="Calibri"/>
              <a:ea typeface="宋体" panose="02010600030101010101" pitchFamily="2" charset="-122"/>
            </a:endParaRPr>
          </a:p>
        </p:txBody>
      </p:sp>
      <p:sp>
        <p:nvSpPr>
          <p:cNvPr id="18" name="五角星 35">
            <a:extLst>
              <a:ext uri="{FF2B5EF4-FFF2-40B4-BE49-F238E27FC236}">
                <a16:creationId xmlns:a16="http://schemas.microsoft.com/office/drawing/2014/main" id="{07A6190C-8A99-4BC4-B32E-4AFB01823FDB}"/>
              </a:ext>
            </a:extLst>
          </p:cNvPr>
          <p:cNvSpPr/>
          <p:nvPr/>
        </p:nvSpPr>
        <p:spPr>
          <a:xfrm rot="20634135">
            <a:off x="1875721" y="4555456"/>
            <a:ext cx="709099" cy="570614"/>
          </a:xfrm>
          <a:prstGeom prst="star5">
            <a:avLst>
              <a:gd name="adj" fmla="val 25251"/>
              <a:gd name="hf" fmla="val 105146"/>
              <a:gd name="vf" fmla="val 110557"/>
            </a:avLst>
          </a:prstGeom>
          <a:pattFill prst="ltDnDiag">
            <a:fgClr>
              <a:srgbClr val="00B050"/>
            </a:fgClr>
            <a:bgClr>
              <a:srgbClr val="FCFFD9"/>
            </a:bgClr>
          </a:patt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zh-CN" altLang="en-US" sz="3200">
              <a:solidFill>
                <a:srgbClr val="FFFFFF"/>
              </a:solidFill>
              <a:latin typeface="Calibri"/>
              <a:ea typeface="宋体" panose="02010600030101010101" pitchFamily="2" charset="-122"/>
            </a:endParaRPr>
          </a:p>
        </p:txBody>
      </p:sp>
      <p:sp>
        <p:nvSpPr>
          <p:cNvPr id="19" name="五角星 36">
            <a:extLst>
              <a:ext uri="{FF2B5EF4-FFF2-40B4-BE49-F238E27FC236}">
                <a16:creationId xmlns:a16="http://schemas.microsoft.com/office/drawing/2014/main" id="{818F7592-8F42-4D7C-B9D3-2AB501F03AC7}"/>
              </a:ext>
            </a:extLst>
          </p:cNvPr>
          <p:cNvSpPr/>
          <p:nvPr/>
        </p:nvSpPr>
        <p:spPr>
          <a:xfrm rot="20248740">
            <a:off x="3717120" y="1193689"/>
            <a:ext cx="326673" cy="262876"/>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zh-CN" altLang="en-US" sz="3200">
              <a:solidFill>
                <a:srgbClr val="FFFFFF"/>
              </a:solidFill>
              <a:latin typeface="Calibri"/>
              <a:ea typeface="宋体" panose="02010600030101010101" pitchFamily="2" charset="-122"/>
            </a:endParaRPr>
          </a:p>
        </p:txBody>
      </p:sp>
      <p:sp>
        <p:nvSpPr>
          <p:cNvPr id="20" name="五角星 33">
            <a:extLst>
              <a:ext uri="{FF2B5EF4-FFF2-40B4-BE49-F238E27FC236}">
                <a16:creationId xmlns:a16="http://schemas.microsoft.com/office/drawing/2014/main" id="{4709A254-34D5-4C2C-9EEE-6A93815ED2D4}"/>
              </a:ext>
            </a:extLst>
          </p:cNvPr>
          <p:cNvSpPr/>
          <p:nvPr/>
        </p:nvSpPr>
        <p:spPr>
          <a:xfrm rot="918178">
            <a:off x="6505864" y="1136384"/>
            <a:ext cx="491850" cy="374032"/>
          </a:xfrm>
          <a:prstGeom prst="star5">
            <a:avLst>
              <a:gd name="adj" fmla="val 28653"/>
              <a:gd name="hf" fmla="val 105146"/>
              <a:gd name="vf" fmla="val 110557"/>
            </a:avLst>
          </a:prstGeom>
          <a:pattFill prst="ltDnDiag">
            <a:fgClr>
              <a:srgbClr val="92D050"/>
            </a:fgClr>
            <a:bgClr>
              <a:srgbClr val="FCFFD9"/>
            </a:bgClr>
          </a:patt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zh-CN" altLang="en-US" sz="3200">
              <a:solidFill>
                <a:srgbClr val="FFFFFF"/>
              </a:solidFill>
              <a:latin typeface="Calibri"/>
              <a:ea typeface="宋体" panose="02010600030101010101" pitchFamily="2" charset="-122"/>
            </a:endParaRPr>
          </a:p>
        </p:txBody>
      </p:sp>
      <p:sp>
        <p:nvSpPr>
          <p:cNvPr id="21" name="五角星 28">
            <a:extLst>
              <a:ext uri="{FF2B5EF4-FFF2-40B4-BE49-F238E27FC236}">
                <a16:creationId xmlns:a16="http://schemas.microsoft.com/office/drawing/2014/main" id="{698FCF4A-D1F9-4AEC-A62A-D67D633BAA3A}"/>
              </a:ext>
            </a:extLst>
          </p:cNvPr>
          <p:cNvSpPr/>
          <p:nvPr/>
        </p:nvSpPr>
        <p:spPr>
          <a:xfrm rot="21431275">
            <a:off x="4909506" y="5058321"/>
            <a:ext cx="633743" cy="509975"/>
          </a:xfrm>
          <a:prstGeom prst="star5">
            <a:avLst>
              <a:gd name="adj" fmla="val 26277"/>
              <a:gd name="hf" fmla="val 105146"/>
              <a:gd name="vf" fmla="val 110557"/>
            </a:avLst>
          </a:prstGeom>
          <a:pattFill prst="ltDnDiag">
            <a:fgClr>
              <a:srgbClr val="EB3A03"/>
            </a:fgClr>
            <a:bgClr>
              <a:srgbClr val="FCFFD9"/>
            </a:bgClr>
          </a:patt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zh-CN" altLang="en-US" sz="3200">
              <a:solidFill>
                <a:srgbClr val="FFFFFF"/>
              </a:solidFill>
              <a:latin typeface="Calibri"/>
              <a:ea typeface="宋体" panose="02010600030101010101" pitchFamily="2" charset="-122"/>
            </a:endParaRPr>
          </a:p>
        </p:txBody>
      </p:sp>
      <p:sp>
        <p:nvSpPr>
          <p:cNvPr id="22" name="五角星 36">
            <a:extLst>
              <a:ext uri="{FF2B5EF4-FFF2-40B4-BE49-F238E27FC236}">
                <a16:creationId xmlns:a16="http://schemas.microsoft.com/office/drawing/2014/main" id="{3660D9C2-A8C7-467F-A19C-2E45A8791803}"/>
              </a:ext>
            </a:extLst>
          </p:cNvPr>
          <p:cNvSpPr/>
          <p:nvPr/>
        </p:nvSpPr>
        <p:spPr>
          <a:xfrm rot="20248740">
            <a:off x="8784296" y="1364681"/>
            <a:ext cx="326673" cy="262876"/>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zh-CN" altLang="en-US" sz="3200">
              <a:solidFill>
                <a:srgbClr val="FFFFFF"/>
              </a:solidFill>
              <a:latin typeface="Calibri"/>
              <a:ea typeface="宋体" panose="02010600030101010101" pitchFamily="2" charset="-122"/>
            </a:endParaRPr>
          </a:p>
        </p:txBody>
      </p:sp>
      <p:pic>
        <p:nvPicPr>
          <p:cNvPr id="23" name="Picture 9">
            <a:extLst>
              <a:ext uri="{FF2B5EF4-FFF2-40B4-BE49-F238E27FC236}">
                <a16:creationId xmlns:a16="http://schemas.microsoft.com/office/drawing/2014/main" id="{CC2A9E59-9D2F-4875-A77D-4E9B80170121}"/>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359966" y="3602261"/>
            <a:ext cx="478006" cy="444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9">
            <a:extLst>
              <a:ext uri="{FF2B5EF4-FFF2-40B4-BE49-F238E27FC236}">
                <a16:creationId xmlns:a16="http://schemas.microsoft.com/office/drawing/2014/main" id="{AEA81E05-2BAE-4CD1-BC54-FE0AAE57E85C}"/>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370772" y="4103416"/>
            <a:ext cx="478006" cy="444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TextBox 24">
            <a:extLst>
              <a:ext uri="{FF2B5EF4-FFF2-40B4-BE49-F238E27FC236}">
                <a16:creationId xmlns:a16="http://schemas.microsoft.com/office/drawing/2014/main" id="{F4035794-0170-4596-B68A-7533A0AD2D4D}"/>
              </a:ext>
            </a:extLst>
          </p:cNvPr>
          <p:cNvSpPr txBox="1"/>
          <p:nvPr/>
        </p:nvSpPr>
        <p:spPr>
          <a:xfrm>
            <a:off x="123924" y="1012855"/>
            <a:ext cx="12160487" cy="584775"/>
          </a:xfrm>
          <a:prstGeom prst="rect">
            <a:avLst/>
          </a:prstGeom>
          <a:noFill/>
        </p:spPr>
        <p:txBody>
          <a:bodyPr wrap="square" rtlCol="0">
            <a:spAutoFit/>
          </a:bodyPr>
          <a:lstStyle/>
          <a:p>
            <a:pPr algn="ctr"/>
            <a:r>
              <a:rPr lang="en-US" sz="3200" b="1" dirty="0" err="1">
                <a:solidFill>
                  <a:srgbClr val="0000FF"/>
                </a:solidFill>
                <a:latin typeface="HP001 4 hàng" panose="020B0603050302020204" pitchFamily="34" charset="0"/>
                <a:ea typeface="微软雅黑" panose="020B0503020204020204" pitchFamily="34" charset="-122"/>
              </a:rPr>
              <a:t>Toán</a:t>
            </a:r>
            <a:endParaRPr lang="en-US" sz="3200" b="1" dirty="0">
              <a:solidFill>
                <a:srgbClr val="0000FF"/>
              </a:solidFill>
              <a:latin typeface="HP001 4 hàng" panose="020B0603050302020204" pitchFamily="34" charset="0"/>
              <a:ea typeface="微软雅黑" panose="020B0503020204020204" pitchFamily="34" charset="-122"/>
            </a:endParaRPr>
          </a:p>
        </p:txBody>
      </p:sp>
      <p:sp>
        <p:nvSpPr>
          <p:cNvPr id="26" name="TextBox 25">
            <a:extLst>
              <a:ext uri="{FF2B5EF4-FFF2-40B4-BE49-F238E27FC236}">
                <a16:creationId xmlns:a16="http://schemas.microsoft.com/office/drawing/2014/main" id="{C2F9C455-461F-478C-B1CD-575D5919E08A}"/>
              </a:ext>
            </a:extLst>
          </p:cNvPr>
          <p:cNvSpPr txBox="1"/>
          <p:nvPr/>
        </p:nvSpPr>
        <p:spPr>
          <a:xfrm>
            <a:off x="123924" y="1601191"/>
            <a:ext cx="12160487" cy="584775"/>
          </a:xfrm>
          <a:prstGeom prst="rect">
            <a:avLst/>
          </a:prstGeom>
          <a:noFill/>
        </p:spPr>
        <p:txBody>
          <a:bodyPr wrap="square" rtlCol="0">
            <a:spAutoFit/>
          </a:bodyPr>
          <a:lstStyle/>
          <a:p>
            <a:pPr algn="ctr"/>
            <a:r>
              <a:rPr lang="en-US" sz="3200" b="1" dirty="0" err="1">
                <a:solidFill>
                  <a:srgbClr val="FF0000"/>
                </a:solidFill>
                <a:latin typeface="HP001 4 hàng" panose="020B0603050302020204" pitchFamily="34" charset="0"/>
                <a:ea typeface="微软雅黑" panose="020B0503020204020204" pitchFamily="34" charset="-122"/>
              </a:rPr>
              <a:t>Luyện</a:t>
            </a:r>
            <a:r>
              <a:rPr lang="en-US" sz="3200" b="1" dirty="0">
                <a:solidFill>
                  <a:srgbClr val="FF0000"/>
                </a:solidFill>
                <a:latin typeface="HP001 4 hàng" panose="020B0603050302020204" pitchFamily="34" charset="0"/>
                <a:ea typeface="微软雅黑" panose="020B0503020204020204" pitchFamily="34" charset="-122"/>
              </a:rPr>
              <a:t> </a:t>
            </a:r>
            <a:r>
              <a:rPr lang="en-US" sz="3200" b="1" dirty="0" err="1">
                <a:solidFill>
                  <a:srgbClr val="FF0000"/>
                </a:solidFill>
                <a:latin typeface="HP001 4 hàng" panose="020B0603050302020204" pitchFamily="34" charset="0"/>
                <a:ea typeface="微软雅黑" panose="020B0503020204020204" pitchFamily="34" charset="-122"/>
              </a:rPr>
              <a:t>tập</a:t>
            </a:r>
            <a:endParaRPr lang="en-US" sz="3200" b="1" dirty="0">
              <a:solidFill>
                <a:srgbClr val="FF0000"/>
              </a:solidFill>
              <a:latin typeface="HP001 4 hàng" panose="020B0603050302020204" pitchFamily="34" charset="0"/>
              <a:ea typeface="微软雅黑" panose="020B0503020204020204" pitchFamily="34" charset="-122"/>
            </a:endParaRPr>
          </a:p>
        </p:txBody>
      </p:sp>
      <p:sp>
        <p:nvSpPr>
          <p:cNvPr id="27" name="TextBox 26">
            <a:extLst>
              <a:ext uri="{FF2B5EF4-FFF2-40B4-BE49-F238E27FC236}">
                <a16:creationId xmlns:a16="http://schemas.microsoft.com/office/drawing/2014/main" id="{3E1151FF-609F-43E9-BB1E-1ACEBEB9228F}"/>
              </a:ext>
            </a:extLst>
          </p:cNvPr>
          <p:cNvSpPr txBox="1"/>
          <p:nvPr/>
        </p:nvSpPr>
        <p:spPr>
          <a:xfrm>
            <a:off x="123924" y="353987"/>
            <a:ext cx="12160487" cy="584775"/>
          </a:xfrm>
          <a:prstGeom prst="rect">
            <a:avLst/>
          </a:prstGeom>
          <a:noFill/>
        </p:spPr>
        <p:txBody>
          <a:bodyPr wrap="square" rtlCol="0">
            <a:spAutoFit/>
          </a:bodyPr>
          <a:lstStyle/>
          <a:p>
            <a:pPr algn="ctr"/>
            <a:r>
              <a:rPr lang="en-US" sz="3200" b="1" dirty="0" err="1">
                <a:solidFill>
                  <a:srgbClr val="0000FF"/>
                </a:solidFill>
                <a:latin typeface="HP001 4 hàng" panose="020B0603050302020204" pitchFamily="34" charset="0"/>
                <a:ea typeface="微软雅黑" panose="020B0503020204020204" pitchFamily="34" charset="-122"/>
              </a:rPr>
              <a:t>Thứ</a:t>
            </a:r>
            <a:r>
              <a:rPr lang="en-US" sz="3200" b="1" dirty="0">
                <a:solidFill>
                  <a:srgbClr val="0000FF"/>
                </a:solidFill>
                <a:latin typeface="HP001 4 hàng" panose="020B0603050302020204" pitchFamily="34" charset="0"/>
                <a:ea typeface="微软雅黑" panose="020B0503020204020204" pitchFamily="34" charset="-122"/>
              </a:rPr>
              <a:t> </a:t>
            </a:r>
            <a:r>
              <a:rPr lang="en-US" sz="3200" b="1" dirty="0" err="1">
                <a:solidFill>
                  <a:srgbClr val="0000FF"/>
                </a:solidFill>
                <a:latin typeface="HP001 4 hàng" panose="020B0603050302020204" pitchFamily="34" charset="0"/>
                <a:ea typeface="微软雅黑" panose="020B0503020204020204" pitchFamily="34" charset="-122"/>
              </a:rPr>
              <a:t>tư</a:t>
            </a:r>
            <a:r>
              <a:rPr lang="en-US" sz="3200" b="1" dirty="0">
                <a:solidFill>
                  <a:srgbClr val="0000FF"/>
                </a:solidFill>
                <a:latin typeface="HP001 4 hàng" panose="020B0603050302020204" pitchFamily="34" charset="0"/>
                <a:ea typeface="微软雅黑" panose="020B0503020204020204" pitchFamily="34" charset="-122"/>
              </a:rPr>
              <a:t> </a:t>
            </a:r>
            <a:r>
              <a:rPr lang="en-US" sz="3200" b="1" dirty="0" err="1">
                <a:solidFill>
                  <a:srgbClr val="0000FF"/>
                </a:solidFill>
                <a:latin typeface="HP001 4 hàng" panose="020B0603050302020204" pitchFamily="34" charset="0"/>
                <a:ea typeface="微软雅黑" panose="020B0503020204020204" pitchFamily="34" charset="-122"/>
              </a:rPr>
              <a:t>ngày</a:t>
            </a:r>
            <a:r>
              <a:rPr lang="en-US" sz="3200" b="1" dirty="0">
                <a:solidFill>
                  <a:srgbClr val="0000FF"/>
                </a:solidFill>
                <a:latin typeface="HP001 4 hàng" panose="020B0603050302020204" pitchFamily="34" charset="0"/>
                <a:ea typeface="微软雅黑" panose="020B0503020204020204" pitchFamily="34" charset="-122"/>
              </a:rPr>
              <a:t> 27 </a:t>
            </a:r>
            <a:r>
              <a:rPr lang="en-US" sz="3200" b="1" dirty="0" err="1">
                <a:solidFill>
                  <a:srgbClr val="0000FF"/>
                </a:solidFill>
                <a:latin typeface="HP001 4 hàng" panose="020B0603050302020204" pitchFamily="34" charset="0"/>
                <a:ea typeface="微软雅黑" panose="020B0503020204020204" pitchFamily="34" charset="-122"/>
              </a:rPr>
              <a:t>tháng</a:t>
            </a:r>
            <a:r>
              <a:rPr lang="en-US" sz="3200" b="1" dirty="0">
                <a:solidFill>
                  <a:srgbClr val="0000FF"/>
                </a:solidFill>
                <a:latin typeface="HP001 4 hàng" panose="020B0603050302020204" pitchFamily="34" charset="0"/>
                <a:ea typeface="微软雅黑" panose="020B0503020204020204" pitchFamily="34" charset="-122"/>
              </a:rPr>
              <a:t> 10 </a:t>
            </a:r>
            <a:r>
              <a:rPr lang="en-US" sz="3200" b="1" dirty="0" err="1">
                <a:solidFill>
                  <a:srgbClr val="0000FF"/>
                </a:solidFill>
                <a:latin typeface="HP001 4 hàng" panose="020B0603050302020204" pitchFamily="34" charset="0"/>
                <a:ea typeface="微软雅黑" panose="020B0503020204020204" pitchFamily="34" charset="-122"/>
              </a:rPr>
              <a:t>năm</a:t>
            </a:r>
            <a:r>
              <a:rPr lang="en-US" sz="3200" b="1" dirty="0">
                <a:solidFill>
                  <a:srgbClr val="0000FF"/>
                </a:solidFill>
                <a:latin typeface="HP001 4 hàng" panose="020B0603050302020204" pitchFamily="34" charset="0"/>
                <a:ea typeface="微软雅黑" panose="020B0503020204020204" pitchFamily="34" charset="-122"/>
              </a:rPr>
              <a:t> 2021</a:t>
            </a:r>
          </a:p>
        </p:txBody>
      </p:sp>
    </p:spTree>
    <p:custDataLst>
      <p:tags r:id="rId2"/>
    </p:custDataLst>
    <p:extLst>
      <p:ext uri="{BB962C8B-B14F-4D97-AF65-F5344CB8AC3E}">
        <p14:creationId xmlns:p14="http://schemas.microsoft.com/office/powerpoint/2010/main" val="2574392055"/>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par>
                                <p:cTn id="17" presetID="14" presetClass="entr" presetSubtype="10" fill="hold" grpId="0" nodeType="withEffect">
                                  <p:stCondLst>
                                    <p:cond delay="1500"/>
                                  </p:stCondLst>
                                  <p:childTnLst>
                                    <p:set>
                                      <p:cBhvr>
                                        <p:cTn id="18" dur="1" fill="hold">
                                          <p:stCondLst>
                                            <p:cond delay="0"/>
                                          </p:stCondLst>
                                        </p:cTn>
                                        <p:tgtEl>
                                          <p:spTgt spid="32"/>
                                        </p:tgtEl>
                                        <p:attrNameLst>
                                          <p:attrName>style.visibility</p:attrName>
                                        </p:attrNameLst>
                                      </p:cBhvr>
                                      <p:to>
                                        <p:strVal val="visible"/>
                                      </p:to>
                                    </p:set>
                                    <p:animEffect transition="in" filter="randombar(horizontal)">
                                      <p:cBhvr>
                                        <p:cTn id="19" dur="500"/>
                                        <p:tgtEl>
                                          <p:spTgt spid="32"/>
                                        </p:tgtEl>
                                      </p:cBhvr>
                                    </p:animEffect>
                                  </p:childTnLst>
                                </p:cTn>
                              </p:par>
                              <p:par>
                                <p:cTn id="20" presetID="22" presetClass="entr" presetSubtype="1" fill="hold" grpId="0" nodeType="withEffect">
                                  <p:stCondLst>
                                    <p:cond delay="2000"/>
                                  </p:stCondLst>
                                  <p:childTnLst>
                                    <p:set>
                                      <p:cBhvr>
                                        <p:cTn id="21" dur="1" fill="hold">
                                          <p:stCondLst>
                                            <p:cond delay="0"/>
                                          </p:stCondLst>
                                        </p:cTn>
                                        <p:tgtEl>
                                          <p:spTgt spid="30"/>
                                        </p:tgtEl>
                                        <p:attrNameLst>
                                          <p:attrName>style.visibility</p:attrName>
                                        </p:attrNameLst>
                                      </p:cBhvr>
                                      <p:to>
                                        <p:strVal val="visible"/>
                                      </p:to>
                                    </p:set>
                                    <p:animEffect transition="in" filter="wipe(up)">
                                      <p:cBhvr>
                                        <p:cTn id="22" dur="500"/>
                                        <p:tgtEl>
                                          <p:spTgt spid="30"/>
                                        </p:tgtEl>
                                      </p:cBhvr>
                                    </p:animEffect>
                                  </p:childTnLst>
                                </p:cTn>
                              </p:par>
                              <p:par>
                                <p:cTn id="23" presetID="14" presetClass="entr" presetSubtype="10" fill="hold" nodeType="withEffect">
                                  <p:stCondLst>
                                    <p:cond delay="2000"/>
                                  </p:stCondLst>
                                  <p:childTnLst>
                                    <p:set>
                                      <p:cBhvr>
                                        <p:cTn id="24" dur="1" fill="hold">
                                          <p:stCondLst>
                                            <p:cond delay="0"/>
                                          </p:stCondLst>
                                        </p:cTn>
                                        <p:tgtEl>
                                          <p:spTgt spid="23"/>
                                        </p:tgtEl>
                                        <p:attrNameLst>
                                          <p:attrName>style.visibility</p:attrName>
                                        </p:attrNameLst>
                                      </p:cBhvr>
                                      <p:to>
                                        <p:strVal val="visible"/>
                                      </p:to>
                                    </p:set>
                                    <p:animEffect transition="in" filter="randombar(horizontal)">
                                      <p:cBhvr>
                                        <p:cTn id="25" dur="500"/>
                                        <p:tgtEl>
                                          <p:spTgt spid="23"/>
                                        </p:tgtEl>
                                      </p:cBhvr>
                                    </p:animEffect>
                                  </p:childTnLst>
                                </p:cTn>
                              </p:par>
                              <p:par>
                                <p:cTn id="26" presetID="14" presetClass="entr" presetSubtype="10" fill="hold" nodeType="withEffect">
                                  <p:stCondLst>
                                    <p:cond delay="2000"/>
                                  </p:stCondLst>
                                  <p:childTnLst>
                                    <p:set>
                                      <p:cBhvr>
                                        <p:cTn id="27" dur="1" fill="hold">
                                          <p:stCondLst>
                                            <p:cond delay="0"/>
                                          </p:stCondLst>
                                        </p:cTn>
                                        <p:tgtEl>
                                          <p:spTgt spid="24"/>
                                        </p:tgtEl>
                                        <p:attrNameLst>
                                          <p:attrName>style.visibility</p:attrName>
                                        </p:attrNameLst>
                                      </p:cBhvr>
                                      <p:to>
                                        <p:strVal val="visible"/>
                                      </p:to>
                                    </p:set>
                                    <p:animEffect transition="in" filter="randombar(horizontal)">
                                      <p:cBhvr>
                                        <p:cTn id="28" dur="500"/>
                                        <p:tgtEl>
                                          <p:spTgt spid="24"/>
                                        </p:tgtEl>
                                      </p:cBhvr>
                                    </p:animEffect>
                                  </p:childTnLst>
                                </p:cTn>
                              </p:par>
                              <p:par>
                                <p:cTn id="29" presetID="10" presetClass="entr" presetSubtype="0" fill="hold" grpId="1" nodeType="withEffect">
                                  <p:stCondLst>
                                    <p:cond delay="250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500"/>
                                        <p:tgtEl>
                                          <p:spTgt spid="17"/>
                                        </p:tgtEl>
                                      </p:cBhvr>
                                    </p:animEffect>
                                  </p:childTnLst>
                                </p:cTn>
                              </p:par>
                              <p:par>
                                <p:cTn id="32" presetID="42" presetClass="path" presetSubtype="0" accel="50000" decel="50000" fill="hold" grpId="0" nodeType="withEffect">
                                  <p:stCondLst>
                                    <p:cond delay="2500"/>
                                  </p:stCondLst>
                                  <p:childTnLst>
                                    <p:animMotion origin="layout" path="M -0.025 0.02778 L -4.16667E-6 2.22222E-6 " pathEditMode="relative" rAng="0" ptsTypes="AA">
                                      <p:cBhvr>
                                        <p:cTn id="33" dur="1250" fill="hold"/>
                                        <p:tgtEl>
                                          <p:spTgt spid="17"/>
                                        </p:tgtEl>
                                        <p:attrNameLst>
                                          <p:attrName>ppt_x</p:attrName>
                                          <p:attrName>ppt_y</p:attrName>
                                        </p:attrNameLst>
                                      </p:cBhvr>
                                      <p:rCtr x="1250" y="-1389"/>
                                    </p:animMotion>
                                  </p:childTnLst>
                                </p:cTn>
                              </p:par>
                              <p:par>
                                <p:cTn id="34" presetID="27" presetClass="emph" presetSubtype="0" repeatCount="indefinite" fill="remove" grpId="2" nodeType="withEffect">
                                  <p:stCondLst>
                                    <p:cond delay="2500"/>
                                  </p:stCondLst>
                                  <p:childTnLst>
                                    <p:animClr clrSpc="rgb" dir="cw">
                                      <p:cBhvr override="childStyle">
                                        <p:cTn id="35" dur="650" autoRev="1" fill="remove"/>
                                        <p:tgtEl>
                                          <p:spTgt spid="17"/>
                                        </p:tgtEl>
                                        <p:attrNameLst>
                                          <p:attrName>style.color</p:attrName>
                                        </p:attrNameLst>
                                      </p:cBhvr>
                                      <p:to>
                                        <a:srgbClr val="66CCFF"/>
                                      </p:to>
                                    </p:animClr>
                                    <p:animClr clrSpc="rgb" dir="cw">
                                      <p:cBhvr>
                                        <p:cTn id="36" dur="650" autoRev="1" fill="remove"/>
                                        <p:tgtEl>
                                          <p:spTgt spid="17"/>
                                        </p:tgtEl>
                                        <p:attrNameLst>
                                          <p:attrName>fillcolor</p:attrName>
                                        </p:attrNameLst>
                                      </p:cBhvr>
                                      <p:to>
                                        <a:srgbClr val="66CCFF"/>
                                      </p:to>
                                    </p:animClr>
                                    <p:set>
                                      <p:cBhvr>
                                        <p:cTn id="37" dur="650" autoRev="1" fill="remove"/>
                                        <p:tgtEl>
                                          <p:spTgt spid="17"/>
                                        </p:tgtEl>
                                        <p:attrNameLst>
                                          <p:attrName>fill.type</p:attrName>
                                        </p:attrNameLst>
                                      </p:cBhvr>
                                      <p:to>
                                        <p:strVal val="solid"/>
                                      </p:to>
                                    </p:set>
                                    <p:set>
                                      <p:cBhvr>
                                        <p:cTn id="38" dur="650" autoRev="1" fill="remove"/>
                                        <p:tgtEl>
                                          <p:spTgt spid="17"/>
                                        </p:tgtEl>
                                        <p:attrNameLst>
                                          <p:attrName>fill.on</p:attrName>
                                        </p:attrNameLst>
                                      </p:cBhvr>
                                      <p:to>
                                        <p:strVal val="true"/>
                                      </p:to>
                                    </p:set>
                                  </p:childTnLst>
                                </p:cTn>
                              </p:par>
                              <p:par>
                                <p:cTn id="39" presetID="10" presetClass="entr" presetSubtype="0" fill="hold" grpId="1" nodeType="withEffect">
                                  <p:stCondLst>
                                    <p:cond delay="2500"/>
                                  </p:stCondLst>
                                  <p:childTnLst>
                                    <p:set>
                                      <p:cBhvr>
                                        <p:cTn id="40" dur="1" fill="hold">
                                          <p:stCondLst>
                                            <p:cond delay="0"/>
                                          </p:stCondLst>
                                        </p:cTn>
                                        <p:tgtEl>
                                          <p:spTgt spid="20"/>
                                        </p:tgtEl>
                                        <p:attrNameLst>
                                          <p:attrName>style.visibility</p:attrName>
                                        </p:attrNameLst>
                                      </p:cBhvr>
                                      <p:to>
                                        <p:strVal val="visible"/>
                                      </p:to>
                                    </p:set>
                                    <p:animEffect transition="in" filter="fade">
                                      <p:cBhvr>
                                        <p:cTn id="41" dur="500"/>
                                        <p:tgtEl>
                                          <p:spTgt spid="20"/>
                                        </p:tgtEl>
                                      </p:cBhvr>
                                    </p:animEffect>
                                  </p:childTnLst>
                                </p:cTn>
                              </p:par>
                              <p:par>
                                <p:cTn id="42" presetID="42" presetClass="path" presetSubtype="0" accel="50000" decel="50000" fill="hold" grpId="0" nodeType="withEffect">
                                  <p:stCondLst>
                                    <p:cond delay="2500"/>
                                  </p:stCondLst>
                                  <p:childTnLst>
                                    <p:animMotion origin="layout" path="M 0.03333 0.08704 L 3.95833E-6 -4.07407E-6 " pathEditMode="relative" rAng="0" ptsTypes="AA">
                                      <p:cBhvr>
                                        <p:cTn id="43" dur="1500" fill="hold"/>
                                        <p:tgtEl>
                                          <p:spTgt spid="20"/>
                                        </p:tgtEl>
                                        <p:attrNameLst>
                                          <p:attrName>ppt_x</p:attrName>
                                          <p:attrName>ppt_y</p:attrName>
                                        </p:attrNameLst>
                                      </p:cBhvr>
                                      <p:rCtr x="-1667" y="-4352"/>
                                    </p:animMotion>
                                  </p:childTnLst>
                                </p:cTn>
                              </p:par>
                              <p:par>
                                <p:cTn id="44" presetID="27" presetClass="emph" presetSubtype="0" repeatCount="indefinite" fill="remove" grpId="2" nodeType="withEffect">
                                  <p:stCondLst>
                                    <p:cond delay="2500"/>
                                  </p:stCondLst>
                                  <p:childTnLst>
                                    <p:animClr clrSpc="rgb" dir="cw">
                                      <p:cBhvr override="childStyle">
                                        <p:cTn id="45" dur="625" autoRev="1" fill="remove"/>
                                        <p:tgtEl>
                                          <p:spTgt spid="20"/>
                                        </p:tgtEl>
                                        <p:attrNameLst>
                                          <p:attrName>style.color</p:attrName>
                                        </p:attrNameLst>
                                      </p:cBhvr>
                                      <p:to>
                                        <a:srgbClr val="CCFF66"/>
                                      </p:to>
                                    </p:animClr>
                                    <p:animClr clrSpc="rgb" dir="cw">
                                      <p:cBhvr>
                                        <p:cTn id="46" dur="625" autoRev="1" fill="remove"/>
                                        <p:tgtEl>
                                          <p:spTgt spid="20"/>
                                        </p:tgtEl>
                                        <p:attrNameLst>
                                          <p:attrName>fillcolor</p:attrName>
                                        </p:attrNameLst>
                                      </p:cBhvr>
                                      <p:to>
                                        <a:srgbClr val="CCFF66"/>
                                      </p:to>
                                    </p:animClr>
                                    <p:set>
                                      <p:cBhvr>
                                        <p:cTn id="47" dur="625" autoRev="1" fill="remove"/>
                                        <p:tgtEl>
                                          <p:spTgt spid="20"/>
                                        </p:tgtEl>
                                        <p:attrNameLst>
                                          <p:attrName>fill.type</p:attrName>
                                        </p:attrNameLst>
                                      </p:cBhvr>
                                      <p:to>
                                        <p:strVal val="solid"/>
                                      </p:to>
                                    </p:set>
                                    <p:set>
                                      <p:cBhvr>
                                        <p:cTn id="48" dur="625" autoRev="1" fill="remove"/>
                                        <p:tgtEl>
                                          <p:spTgt spid="20"/>
                                        </p:tgtEl>
                                        <p:attrNameLst>
                                          <p:attrName>fill.on</p:attrName>
                                        </p:attrNameLst>
                                      </p:cBhvr>
                                      <p:to>
                                        <p:strVal val="true"/>
                                      </p:to>
                                    </p:set>
                                  </p:childTnLst>
                                </p:cTn>
                              </p:par>
                              <p:par>
                                <p:cTn id="49" presetID="10" presetClass="entr" presetSubtype="0" fill="hold" grpId="1" nodeType="withEffect">
                                  <p:stCondLst>
                                    <p:cond delay="250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500"/>
                                        <p:tgtEl>
                                          <p:spTgt spid="19"/>
                                        </p:tgtEl>
                                      </p:cBhvr>
                                    </p:animEffect>
                                  </p:childTnLst>
                                </p:cTn>
                              </p:par>
                              <p:par>
                                <p:cTn id="52" presetID="44" presetClass="path" presetSubtype="0" accel="50000" decel="50000" fill="hold" grpId="0" nodeType="withEffect">
                                  <p:stCondLst>
                                    <p:cond delay="2500"/>
                                  </p:stCondLst>
                                  <p:childTnLst>
                                    <p:animMotion origin="layout" path="M -0.02604 -0.00926 L -0.00352 -0.02338 C 0.00117 -0.02662 0.00833 -0.02801 0.01562 -0.02801 C 0.02409 -0.02801 0.03086 -0.02662 0.03555 -0.02338 L 0.05833 -0.00926 " pathEditMode="relative" rAng="0" ptsTypes="AAAAA">
                                      <p:cBhvr>
                                        <p:cTn id="53" dur="1500" spd="-100000" fill="hold"/>
                                        <p:tgtEl>
                                          <p:spTgt spid="19"/>
                                        </p:tgtEl>
                                        <p:attrNameLst>
                                          <p:attrName>ppt_x</p:attrName>
                                          <p:attrName>ppt_y</p:attrName>
                                        </p:attrNameLst>
                                      </p:cBhvr>
                                      <p:rCtr x="4219" y="-949"/>
                                    </p:animMotion>
                                  </p:childTnLst>
                                </p:cTn>
                              </p:par>
                              <p:par>
                                <p:cTn id="54" presetID="27" presetClass="emph" presetSubtype="0" repeatCount="indefinite" fill="remove" grpId="2" nodeType="withEffect">
                                  <p:stCondLst>
                                    <p:cond delay="2500"/>
                                  </p:stCondLst>
                                  <p:childTnLst>
                                    <p:animClr clrSpc="rgb" dir="cw">
                                      <p:cBhvr override="childStyle">
                                        <p:cTn id="55" dur="625" autoRev="1" fill="remove"/>
                                        <p:tgtEl>
                                          <p:spTgt spid="19"/>
                                        </p:tgtEl>
                                        <p:attrNameLst>
                                          <p:attrName>style.color</p:attrName>
                                        </p:attrNameLst>
                                      </p:cBhvr>
                                      <p:to>
                                        <a:srgbClr val="FF6699"/>
                                      </p:to>
                                    </p:animClr>
                                    <p:animClr clrSpc="rgb" dir="cw">
                                      <p:cBhvr>
                                        <p:cTn id="56" dur="625" autoRev="1" fill="remove"/>
                                        <p:tgtEl>
                                          <p:spTgt spid="19"/>
                                        </p:tgtEl>
                                        <p:attrNameLst>
                                          <p:attrName>fillcolor</p:attrName>
                                        </p:attrNameLst>
                                      </p:cBhvr>
                                      <p:to>
                                        <a:srgbClr val="FF6699"/>
                                      </p:to>
                                    </p:animClr>
                                    <p:set>
                                      <p:cBhvr>
                                        <p:cTn id="57" dur="625" autoRev="1" fill="remove"/>
                                        <p:tgtEl>
                                          <p:spTgt spid="19"/>
                                        </p:tgtEl>
                                        <p:attrNameLst>
                                          <p:attrName>fill.type</p:attrName>
                                        </p:attrNameLst>
                                      </p:cBhvr>
                                      <p:to>
                                        <p:strVal val="solid"/>
                                      </p:to>
                                    </p:set>
                                    <p:set>
                                      <p:cBhvr>
                                        <p:cTn id="58" dur="625" autoRev="1" fill="remove"/>
                                        <p:tgtEl>
                                          <p:spTgt spid="19"/>
                                        </p:tgtEl>
                                        <p:attrNameLst>
                                          <p:attrName>fill.on</p:attrName>
                                        </p:attrNameLst>
                                      </p:cBhvr>
                                      <p:to>
                                        <p:strVal val="true"/>
                                      </p:to>
                                    </p:set>
                                  </p:childTnLst>
                                </p:cTn>
                              </p:par>
                              <p:par>
                                <p:cTn id="59" presetID="10" presetClass="entr" presetSubtype="0" fill="hold" grpId="1" nodeType="withEffect">
                                  <p:stCondLst>
                                    <p:cond delay="2500"/>
                                  </p:stCondLst>
                                  <p:childTnLst>
                                    <p:set>
                                      <p:cBhvr>
                                        <p:cTn id="60" dur="1" fill="hold">
                                          <p:stCondLst>
                                            <p:cond delay="0"/>
                                          </p:stCondLst>
                                        </p:cTn>
                                        <p:tgtEl>
                                          <p:spTgt spid="18"/>
                                        </p:tgtEl>
                                        <p:attrNameLst>
                                          <p:attrName>style.visibility</p:attrName>
                                        </p:attrNameLst>
                                      </p:cBhvr>
                                      <p:to>
                                        <p:strVal val="visible"/>
                                      </p:to>
                                    </p:set>
                                    <p:animEffect transition="in" filter="fade">
                                      <p:cBhvr>
                                        <p:cTn id="61" dur="500"/>
                                        <p:tgtEl>
                                          <p:spTgt spid="18"/>
                                        </p:tgtEl>
                                      </p:cBhvr>
                                    </p:animEffect>
                                  </p:childTnLst>
                                </p:cTn>
                              </p:par>
                              <p:par>
                                <p:cTn id="62" presetID="44" presetClass="path" presetSubtype="0" accel="50000" decel="50000" fill="hold" grpId="0" nodeType="withEffect">
                                  <p:stCondLst>
                                    <p:cond delay="2500"/>
                                  </p:stCondLst>
                                  <p:childTnLst>
                                    <p:animMotion origin="layout" path="M -2.70833E-6 2.96296E-6 L 0.05326 -0.04005 C 0.06446 -0.04908 0.08112 -0.05394 0.09857 -0.05394 C 0.11836 -0.05394 0.13438 -0.04908 0.14545 -0.04005 L 0.19896 2.96296E-6 " pathEditMode="relative" rAng="0" ptsTypes="AAAAA">
                                      <p:cBhvr>
                                        <p:cTn id="63" dur="1500" spd="-100000" fill="hold"/>
                                        <p:tgtEl>
                                          <p:spTgt spid="18"/>
                                        </p:tgtEl>
                                        <p:attrNameLst>
                                          <p:attrName>ppt_x</p:attrName>
                                          <p:attrName>ppt_y</p:attrName>
                                        </p:attrNameLst>
                                      </p:cBhvr>
                                      <p:rCtr x="9948" y="-2708"/>
                                    </p:animMotion>
                                  </p:childTnLst>
                                </p:cTn>
                              </p:par>
                              <p:par>
                                <p:cTn id="64" presetID="27" presetClass="emph" presetSubtype="0" repeatCount="indefinite" fill="remove" grpId="2" nodeType="withEffect">
                                  <p:stCondLst>
                                    <p:cond delay="2500"/>
                                  </p:stCondLst>
                                  <p:childTnLst>
                                    <p:animClr clrSpc="rgb" dir="cw">
                                      <p:cBhvr override="childStyle">
                                        <p:cTn id="65" dur="625" autoRev="1" fill="remove"/>
                                        <p:tgtEl>
                                          <p:spTgt spid="18"/>
                                        </p:tgtEl>
                                        <p:attrNameLst>
                                          <p:attrName>style.color</p:attrName>
                                        </p:attrNameLst>
                                      </p:cBhvr>
                                      <p:to>
                                        <a:srgbClr val="CCFF66"/>
                                      </p:to>
                                    </p:animClr>
                                    <p:animClr clrSpc="rgb" dir="cw">
                                      <p:cBhvr>
                                        <p:cTn id="66" dur="625" autoRev="1" fill="remove"/>
                                        <p:tgtEl>
                                          <p:spTgt spid="18"/>
                                        </p:tgtEl>
                                        <p:attrNameLst>
                                          <p:attrName>fillcolor</p:attrName>
                                        </p:attrNameLst>
                                      </p:cBhvr>
                                      <p:to>
                                        <a:srgbClr val="CCFF66"/>
                                      </p:to>
                                    </p:animClr>
                                    <p:set>
                                      <p:cBhvr>
                                        <p:cTn id="67" dur="625" autoRev="1" fill="remove"/>
                                        <p:tgtEl>
                                          <p:spTgt spid="18"/>
                                        </p:tgtEl>
                                        <p:attrNameLst>
                                          <p:attrName>fill.type</p:attrName>
                                        </p:attrNameLst>
                                      </p:cBhvr>
                                      <p:to>
                                        <p:strVal val="solid"/>
                                      </p:to>
                                    </p:set>
                                    <p:set>
                                      <p:cBhvr>
                                        <p:cTn id="68" dur="625" autoRev="1" fill="remove"/>
                                        <p:tgtEl>
                                          <p:spTgt spid="18"/>
                                        </p:tgtEl>
                                        <p:attrNameLst>
                                          <p:attrName>fill.on</p:attrName>
                                        </p:attrNameLst>
                                      </p:cBhvr>
                                      <p:to>
                                        <p:strVal val="true"/>
                                      </p:to>
                                    </p:set>
                                  </p:childTnLst>
                                </p:cTn>
                              </p:par>
                              <p:par>
                                <p:cTn id="69" presetID="10" presetClass="entr" presetSubtype="0" fill="hold" grpId="0" nodeType="withEffect">
                                  <p:stCondLst>
                                    <p:cond delay="2500"/>
                                  </p:stCondLst>
                                  <p:childTnLst>
                                    <p:set>
                                      <p:cBhvr>
                                        <p:cTn id="70" dur="1" fill="hold">
                                          <p:stCondLst>
                                            <p:cond delay="0"/>
                                          </p:stCondLst>
                                        </p:cTn>
                                        <p:tgtEl>
                                          <p:spTgt spid="13"/>
                                        </p:tgtEl>
                                        <p:attrNameLst>
                                          <p:attrName>style.visibility</p:attrName>
                                        </p:attrNameLst>
                                      </p:cBhvr>
                                      <p:to>
                                        <p:strVal val="visible"/>
                                      </p:to>
                                    </p:set>
                                    <p:animEffect transition="in" filter="fade">
                                      <p:cBhvr>
                                        <p:cTn id="71" dur="500"/>
                                        <p:tgtEl>
                                          <p:spTgt spid="13"/>
                                        </p:tgtEl>
                                      </p:cBhvr>
                                    </p:animEffect>
                                  </p:childTnLst>
                                </p:cTn>
                              </p:par>
                              <p:par>
                                <p:cTn id="72" presetID="42" presetClass="path" presetSubtype="0" accel="50000" decel="50000" fill="hold" grpId="1" nodeType="withEffect">
                                  <p:stCondLst>
                                    <p:cond delay="2500"/>
                                  </p:stCondLst>
                                  <p:childTnLst>
                                    <p:animMotion origin="layout" path="M -0.025 0.02777 L 2.91667E-6 4.81481E-6 " pathEditMode="relative" rAng="0" ptsTypes="AA">
                                      <p:cBhvr>
                                        <p:cTn id="73" dur="1250" fill="hold"/>
                                        <p:tgtEl>
                                          <p:spTgt spid="13"/>
                                        </p:tgtEl>
                                        <p:attrNameLst>
                                          <p:attrName>ppt_x</p:attrName>
                                          <p:attrName>ppt_y</p:attrName>
                                        </p:attrNameLst>
                                      </p:cBhvr>
                                      <p:rCtr x="1250" y="-1389"/>
                                    </p:animMotion>
                                  </p:childTnLst>
                                </p:cTn>
                              </p:par>
                              <p:par>
                                <p:cTn id="74" presetID="27" presetClass="emph" presetSubtype="0" repeatCount="indefinite" fill="remove" grpId="2" nodeType="withEffect">
                                  <p:stCondLst>
                                    <p:cond delay="2500"/>
                                  </p:stCondLst>
                                  <p:childTnLst>
                                    <p:animClr clrSpc="rgb" dir="cw">
                                      <p:cBhvr override="childStyle">
                                        <p:cTn id="75" dur="500" autoRev="1" fill="remove"/>
                                        <p:tgtEl>
                                          <p:spTgt spid="13"/>
                                        </p:tgtEl>
                                        <p:attrNameLst>
                                          <p:attrName>style.color</p:attrName>
                                        </p:attrNameLst>
                                      </p:cBhvr>
                                      <p:to>
                                        <a:srgbClr val="FFCC00"/>
                                      </p:to>
                                    </p:animClr>
                                    <p:animClr clrSpc="rgb" dir="cw">
                                      <p:cBhvr>
                                        <p:cTn id="76" dur="500" autoRev="1" fill="remove"/>
                                        <p:tgtEl>
                                          <p:spTgt spid="13"/>
                                        </p:tgtEl>
                                        <p:attrNameLst>
                                          <p:attrName>fillcolor</p:attrName>
                                        </p:attrNameLst>
                                      </p:cBhvr>
                                      <p:to>
                                        <a:srgbClr val="FFCC00"/>
                                      </p:to>
                                    </p:animClr>
                                    <p:set>
                                      <p:cBhvr>
                                        <p:cTn id="77" dur="500" autoRev="1" fill="remove"/>
                                        <p:tgtEl>
                                          <p:spTgt spid="13"/>
                                        </p:tgtEl>
                                        <p:attrNameLst>
                                          <p:attrName>fill.type</p:attrName>
                                        </p:attrNameLst>
                                      </p:cBhvr>
                                      <p:to>
                                        <p:strVal val="solid"/>
                                      </p:to>
                                    </p:set>
                                    <p:set>
                                      <p:cBhvr>
                                        <p:cTn id="78" dur="500" autoRev="1" fill="remove"/>
                                        <p:tgtEl>
                                          <p:spTgt spid="13"/>
                                        </p:tgtEl>
                                        <p:attrNameLst>
                                          <p:attrName>fill.on</p:attrName>
                                        </p:attrNameLst>
                                      </p:cBhvr>
                                      <p:to>
                                        <p:strVal val="true"/>
                                      </p:to>
                                    </p:set>
                                  </p:childTnLst>
                                </p:cTn>
                              </p:par>
                              <p:par>
                                <p:cTn id="79" presetID="10" presetClass="entr" presetSubtype="0" fill="hold" grpId="1" nodeType="withEffect">
                                  <p:stCondLst>
                                    <p:cond delay="2500"/>
                                  </p:stCondLst>
                                  <p:childTnLst>
                                    <p:set>
                                      <p:cBhvr>
                                        <p:cTn id="80" dur="1" fill="hold">
                                          <p:stCondLst>
                                            <p:cond delay="0"/>
                                          </p:stCondLst>
                                        </p:cTn>
                                        <p:tgtEl>
                                          <p:spTgt spid="22"/>
                                        </p:tgtEl>
                                        <p:attrNameLst>
                                          <p:attrName>style.visibility</p:attrName>
                                        </p:attrNameLst>
                                      </p:cBhvr>
                                      <p:to>
                                        <p:strVal val="visible"/>
                                      </p:to>
                                    </p:set>
                                    <p:animEffect transition="in" filter="fade">
                                      <p:cBhvr>
                                        <p:cTn id="81" dur="500"/>
                                        <p:tgtEl>
                                          <p:spTgt spid="22"/>
                                        </p:tgtEl>
                                      </p:cBhvr>
                                    </p:animEffect>
                                  </p:childTnLst>
                                </p:cTn>
                              </p:par>
                              <p:par>
                                <p:cTn id="82" presetID="44" presetClass="path" presetSubtype="0" accel="50000" decel="50000" fill="hold" grpId="0" nodeType="withEffect">
                                  <p:stCondLst>
                                    <p:cond delay="2500"/>
                                  </p:stCondLst>
                                  <p:childTnLst>
                                    <p:animMotion origin="layout" path="M -0.02604 -0.00926 L -0.00351 -0.02338 C 0.00118 -0.02662 0.00834 -0.02801 0.01563 -0.02801 C 0.02409 -0.02801 0.03086 -0.02662 0.03555 -0.02338 L 0.05834 -0.00926 " pathEditMode="relative" rAng="0" ptsTypes="AAAAA">
                                      <p:cBhvr>
                                        <p:cTn id="83" dur="1500" spd="-100000" fill="hold"/>
                                        <p:tgtEl>
                                          <p:spTgt spid="22"/>
                                        </p:tgtEl>
                                        <p:attrNameLst>
                                          <p:attrName>ppt_x</p:attrName>
                                          <p:attrName>ppt_y</p:attrName>
                                        </p:attrNameLst>
                                      </p:cBhvr>
                                      <p:rCtr x="4219" y="-949"/>
                                    </p:animMotion>
                                  </p:childTnLst>
                                </p:cTn>
                              </p:par>
                              <p:par>
                                <p:cTn id="84" presetID="27" presetClass="emph" presetSubtype="0" repeatCount="indefinite" fill="remove" grpId="2" nodeType="withEffect">
                                  <p:stCondLst>
                                    <p:cond delay="2500"/>
                                  </p:stCondLst>
                                  <p:childTnLst>
                                    <p:animClr clrSpc="rgb" dir="cw">
                                      <p:cBhvr override="childStyle">
                                        <p:cTn id="85" dur="625" autoRev="1" fill="remove"/>
                                        <p:tgtEl>
                                          <p:spTgt spid="22"/>
                                        </p:tgtEl>
                                        <p:attrNameLst>
                                          <p:attrName>style.color</p:attrName>
                                        </p:attrNameLst>
                                      </p:cBhvr>
                                      <p:to>
                                        <a:srgbClr val="FF6699"/>
                                      </p:to>
                                    </p:animClr>
                                    <p:animClr clrSpc="rgb" dir="cw">
                                      <p:cBhvr>
                                        <p:cTn id="86" dur="625" autoRev="1" fill="remove"/>
                                        <p:tgtEl>
                                          <p:spTgt spid="22"/>
                                        </p:tgtEl>
                                        <p:attrNameLst>
                                          <p:attrName>fillcolor</p:attrName>
                                        </p:attrNameLst>
                                      </p:cBhvr>
                                      <p:to>
                                        <a:srgbClr val="FF6699"/>
                                      </p:to>
                                    </p:animClr>
                                    <p:set>
                                      <p:cBhvr>
                                        <p:cTn id="87" dur="625" autoRev="1" fill="remove"/>
                                        <p:tgtEl>
                                          <p:spTgt spid="22"/>
                                        </p:tgtEl>
                                        <p:attrNameLst>
                                          <p:attrName>fill.type</p:attrName>
                                        </p:attrNameLst>
                                      </p:cBhvr>
                                      <p:to>
                                        <p:strVal val="solid"/>
                                      </p:to>
                                    </p:set>
                                    <p:set>
                                      <p:cBhvr>
                                        <p:cTn id="88" dur="625" autoRev="1" fill="remove"/>
                                        <p:tgtEl>
                                          <p:spTgt spid="22"/>
                                        </p:tgtEl>
                                        <p:attrNameLst>
                                          <p:attrName>fill.on</p:attrName>
                                        </p:attrNameLst>
                                      </p:cBhvr>
                                      <p:to>
                                        <p:strVal val="true"/>
                                      </p:to>
                                    </p:set>
                                  </p:childTnLst>
                                </p:cTn>
                              </p:par>
                              <p:par>
                                <p:cTn id="89" presetID="10" presetClass="entr" presetSubtype="0" fill="hold" grpId="0" nodeType="withEffect">
                                  <p:stCondLst>
                                    <p:cond delay="2500"/>
                                  </p:stCondLst>
                                  <p:childTnLst>
                                    <p:set>
                                      <p:cBhvr>
                                        <p:cTn id="90" dur="1" fill="hold">
                                          <p:stCondLst>
                                            <p:cond delay="0"/>
                                          </p:stCondLst>
                                        </p:cTn>
                                        <p:tgtEl>
                                          <p:spTgt spid="21"/>
                                        </p:tgtEl>
                                        <p:attrNameLst>
                                          <p:attrName>style.visibility</p:attrName>
                                        </p:attrNameLst>
                                      </p:cBhvr>
                                      <p:to>
                                        <p:strVal val="visible"/>
                                      </p:to>
                                    </p:set>
                                    <p:animEffect transition="in" filter="fade">
                                      <p:cBhvr>
                                        <p:cTn id="91" dur="500"/>
                                        <p:tgtEl>
                                          <p:spTgt spid="21"/>
                                        </p:tgtEl>
                                      </p:cBhvr>
                                    </p:animEffect>
                                  </p:childTnLst>
                                </p:cTn>
                              </p:par>
                              <p:par>
                                <p:cTn id="92" presetID="42" presetClass="path" presetSubtype="0" accel="50000" decel="50000" fill="hold" grpId="1" nodeType="withEffect">
                                  <p:stCondLst>
                                    <p:cond delay="2500"/>
                                  </p:stCondLst>
                                  <p:childTnLst>
                                    <p:animMotion origin="layout" path="M -0.025 0.02778 L 4.16667E-6 1.48148E-6 " pathEditMode="relative" rAng="0" ptsTypes="AA">
                                      <p:cBhvr>
                                        <p:cTn id="93" dur="1250" fill="hold"/>
                                        <p:tgtEl>
                                          <p:spTgt spid="21"/>
                                        </p:tgtEl>
                                        <p:attrNameLst>
                                          <p:attrName>ppt_x</p:attrName>
                                          <p:attrName>ppt_y</p:attrName>
                                        </p:attrNameLst>
                                      </p:cBhvr>
                                      <p:rCtr x="1250" y="-1389"/>
                                    </p:animMotion>
                                  </p:childTnLst>
                                </p:cTn>
                              </p:par>
                              <p:par>
                                <p:cTn id="94" presetID="27" presetClass="emph" presetSubtype="0" repeatCount="indefinite" fill="remove" grpId="2" nodeType="withEffect">
                                  <p:stCondLst>
                                    <p:cond delay="2500"/>
                                  </p:stCondLst>
                                  <p:childTnLst>
                                    <p:animClr clrSpc="rgb" dir="cw">
                                      <p:cBhvr override="childStyle">
                                        <p:cTn id="95" dur="500" autoRev="1" fill="remove"/>
                                        <p:tgtEl>
                                          <p:spTgt spid="21"/>
                                        </p:tgtEl>
                                        <p:attrNameLst>
                                          <p:attrName>style.color</p:attrName>
                                        </p:attrNameLst>
                                      </p:cBhvr>
                                      <p:to>
                                        <a:srgbClr val="FFCC00"/>
                                      </p:to>
                                    </p:animClr>
                                    <p:animClr clrSpc="rgb" dir="cw">
                                      <p:cBhvr>
                                        <p:cTn id="96" dur="500" autoRev="1" fill="remove"/>
                                        <p:tgtEl>
                                          <p:spTgt spid="21"/>
                                        </p:tgtEl>
                                        <p:attrNameLst>
                                          <p:attrName>fillcolor</p:attrName>
                                        </p:attrNameLst>
                                      </p:cBhvr>
                                      <p:to>
                                        <a:srgbClr val="FFCC00"/>
                                      </p:to>
                                    </p:animClr>
                                    <p:set>
                                      <p:cBhvr>
                                        <p:cTn id="97" dur="500" autoRev="1" fill="remove"/>
                                        <p:tgtEl>
                                          <p:spTgt spid="21"/>
                                        </p:tgtEl>
                                        <p:attrNameLst>
                                          <p:attrName>fill.type</p:attrName>
                                        </p:attrNameLst>
                                      </p:cBhvr>
                                      <p:to>
                                        <p:strVal val="solid"/>
                                      </p:to>
                                    </p:set>
                                    <p:set>
                                      <p:cBhvr>
                                        <p:cTn id="98" dur="500" autoRev="1" fill="remove"/>
                                        <p:tgtEl>
                                          <p:spTgt spid="21"/>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0" grpId="0"/>
      <p:bldP spid="13" grpId="0" bldLvl="0" animBg="1"/>
      <p:bldP spid="13" grpId="1" bldLvl="0" animBg="1"/>
      <p:bldP spid="13" grpId="2" bldLvl="0" animBg="1"/>
      <p:bldP spid="17" grpId="0" bldLvl="0" animBg="1"/>
      <p:bldP spid="17" grpId="1" bldLvl="0" animBg="1"/>
      <p:bldP spid="17" grpId="2" bldLvl="0" animBg="1"/>
      <p:bldP spid="18" grpId="0" bldLvl="0" animBg="1"/>
      <p:bldP spid="18" grpId="1" bldLvl="0" animBg="1"/>
      <p:bldP spid="18" grpId="2" bldLvl="0" animBg="1"/>
      <p:bldP spid="19" grpId="0" bldLvl="0" animBg="1"/>
      <p:bldP spid="19" grpId="1" bldLvl="0" animBg="1"/>
      <p:bldP spid="19" grpId="2" bldLvl="0" animBg="1"/>
      <p:bldP spid="20" grpId="0" bldLvl="0" animBg="1"/>
      <p:bldP spid="20" grpId="1" bldLvl="0" animBg="1"/>
      <p:bldP spid="20" grpId="2" bldLvl="0" animBg="1"/>
      <p:bldP spid="21" grpId="0" bldLvl="0" animBg="1"/>
      <p:bldP spid="21" grpId="1" bldLvl="0" animBg="1"/>
      <p:bldP spid="21" grpId="2" bldLvl="0" animBg="1"/>
      <p:bldP spid="22" grpId="0" bldLvl="0" animBg="1"/>
      <p:bldP spid="22" grpId="1" bldLvl="0" animBg="1"/>
      <p:bldP spid="22" grpId="2" bldLvl="0" animBg="1"/>
      <p:bldP spid="2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48A071C-8E7A-472E-B8A4-E1085124B975}"/>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355845678"/>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CA2B0B1-4367-4757-AC39-71591A65B2AF}"/>
              </a:ext>
            </a:extLst>
          </p:cNvPr>
          <p:cNvPicPr>
            <a:picLocks noChangeAspect="1"/>
          </p:cNvPicPr>
          <p:nvPr/>
        </p:nvPicPr>
        <p:blipFill>
          <a:blip r:embed="rId2">
            <a:extLst>
              <a:ext uri="{BEBA8EAE-BF5A-486C-A8C5-ECC9F3942E4B}">
                <a14:imgProps xmlns:a14="http://schemas.microsoft.com/office/drawing/2010/main">
                  <a14:imgLayer r:embed="rId3">
                    <a14:imgEffect>
                      <a14:saturation sat="300000"/>
                    </a14:imgEffect>
                  </a14:imgLayer>
                </a14:imgProps>
              </a:ext>
            </a:extLst>
          </a:blip>
          <a:stretch>
            <a:fillRect/>
          </a:stretch>
        </p:blipFill>
        <p:spPr>
          <a:xfrm>
            <a:off x="0" y="0"/>
            <a:ext cx="12192000" cy="6857999"/>
          </a:xfrm>
          <a:prstGeom prst="rect">
            <a:avLst/>
          </a:prstGeom>
        </p:spPr>
      </p:pic>
    </p:spTree>
    <p:extLst>
      <p:ext uri="{BB962C8B-B14F-4D97-AF65-F5344CB8AC3E}">
        <p14:creationId xmlns:p14="http://schemas.microsoft.com/office/powerpoint/2010/main" val="2245164006"/>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11FD857-F6A0-4EA0-9B9C-40AD0547B656}"/>
              </a:ext>
            </a:extLst>
          </p:cNvPr>
          <p:cNvPicPr>
            <a:picLocks noChangeAspect="1"/>
          </p:cNvPicPr>
          <p:nvPr/>
        </p:nvPicPr>
        <p:blipFill>
          <a:blip r:embed="rId2">
            <a:extLst>
              <a:ext uri="{BEBA8EAE-BF5A-486C-A8C5-ECC9F3942E4B}">
                <a14:imgProps xmlns:a14="http://schemas.microsoft.com/office/drawing/2010/main">
                  <a14:imgLayer r:embed="rId3">
                    <a14:imgEffect>
                      <a14:saturation sat="200000"/>
                    </a14:imgEffect>
                  </a14:imgLayer>
                </a14:imgProps>
              </a:ext>
            </a:extLst>
          </a:blip>
          <a:stretch>
            <a:fillRect/>
          </a:stretch>
        </p:blipFill>
        <p:spPr>
          <a:xfrm>
            <a:off x="0" y="0"/>
            <a:ext cx="12192000" cy="6857999"/>
          </a:xfrm>
          <a:prstGeom prst="rect">
            <a:avLst/>
          </a:prstGeom>
        </p:spPr>
      </p:pic>
    </p:spTree>
    <p:extLst>
      <p:ext uri="{BB962C8B-B14F-4D97-AF65-F5344CB8AC3E}">
        <p14:creationId xmlns:p14="http://schemas.microsoft.com/office/powerpoint/2010/main" val="2364385387"/>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6152" name="Picture 14">
            <a:hlinkClick r:id="rId3" action="ppaction://hlinksldjump"/>
            <a:extLst>
              <a:ext uri="{FF2B5EF4-FFF2-40B4-BE49-F238E27FC236}">
                <a16:creationId xmlns:a16="http://schemas.microsoft.com/office/drawing/2014/main" id="{8008C044-DE5F-4406-A14B-63CD11E1B6D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561238" y="2544706"/>
            <a:ext cx="2275170" cy="1579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3" name="Picture 15">
            <a:hlinkClick r:id="rId5" action="ppaction://hlinksldjump"/>
            <a:extLst>
              <a:ext uri="{FF2B5EF4-FFF2-40B4-BE49-F238E27FC236}">
                <a16:creationId xmlns:a16="http://schemas.microsoft.com/office/drawing/2014/main" id="{62E9954C-B715-4D1D-AC06-BD882EA26FEA}"/>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609917" y="264972"/>
            <a:ext cx="1782507" cy="207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a:hlinkClick r:id="rId7" action="ppaction://hlinksldjump"/>
            <a:extLst>
              <a:ext uri="{FF2B5EF4-FFF2-40B4-BE49-F238E27FC236}">
                <a16:creationId xmlns:a16="http://schemas.microsoft.com/office/drawing/2014/main" id="{82EEED8B-3117-4833-82A8-04EEC9B025D8}"/>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9430766" y="446089"/>
            <a:ext cx="1350010" cy="2279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1">
            <a:hlinkClick r:id="rId9" action="ppaction://hlinksldjump"/>
            <a:extLst>
              <a:ext uri="{FF2B5EF4-FFF2-40B4-BE49-F238E27FC236}">
                <a16:creationId xmlns:a16="http://schemas.microsoft.com/office/drawing/2014/main" id="{4D8D0F91-083F-4E29-8E5B-85367B0384D5}"/>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1425860" y="4727448"/>
            <a:ext cx="2543749" cy="1302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Action Button: Go Home 2">
            <a:hlinkClick r:id="rId11" action="ppaction://hlinksldjump" highlightClick="1"/>
            <a:extLst>
              <a:ext uri="{FF2B5EF4-FFF2-40B4-BE49-F238E27FC236}">
                <a16:creationId xmlns:a16="http://schemas.microsoft.com/office/drawing/2014/main" id="{20B4C358-FF8C-4FFA-AD7B-4FF236C001E7}"/>
              </a:ext>
            </a:extLst>
          </p:cNvPr>
          <p:cNvSpPr/>
          <p:nvPr/>
        </p:nvSpPr>
        <p:spPr>
          <a:xfrm>
            <a:off x="11052313" y="6228522"/>
            <a:ext cx="728870" cy="629478"/>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52" presetClass="exit" presetSubtype="0" fill="hold" nodeType="clickEffect">
                                  <p:stCondLst>
                                    <p:cond delay="0"/>
                                  </p:stCondLst>
                                  <p:childTnLst>
                                    <p:animScale>
                                      <p:cBhvr>
                                        <p:cTn id="6" dur="1000" accel="50000">
                                          <p:stCondLst>
                                            <p:cond delay="0"/>
                                          </p:stCondLst>
                                        </p:cTn>
                                        <p:tgtEl>
                                          <p:spTgt spid="6"/>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7" dur="1000" accel="50000">
                                          <p:stCondLst>
                                            <p:cond delay="0"/>
                                          </p:stCondLst>
                                        </p:cTn>
                                        <p:tgtEl>
                                          <p:spTgt spid="6"/>
                                        </p:tgtEl>
                                        <p:attrNameLst>
                                          <p:attrName>ppt_x</p:attrName>
                                          <p:attrName>ppt_y</p:attrName>
                                        </p:attrNameLst>
                                      </p:cBhvr>
                                    </p:animMotion>
                                    <p:animEffect transition="out" filter="fade">
                                      <p:cBhvr>
                                        <p:cTn id="8" dur="1000"/>
                                        <p:tgtEl>
                                          <p:spTgt spid="6"/>
                                        </p:tgtEl>
                                      </p:cBhvr>
                                    </p:animEffect>
                                    <p:set>
                                      <p:cBhvr>
                                        <p:cTn id="9" dur="1" fill="hold">
                                          <p:stCondLst>
                                            <p:cond delay="9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10" restart="whenNotActive" fill="hold" evtFilter="cancelBubble" nodeType="interactiveSeq">
                <p:stCondLst>
                  <p:cond evt="onClick" delay="0">
                    <p:tgtEl>
                      <p:spTgt spid="7"/>
                    </p:tgtEl>
                  </p:cond>
                </p:stCondLst>
                <p:endSync evt="end" delay="0">
                  <p:rtn val="all"/>
                </p:endSync>
                <p:childTnLst>
                  <p:par>
                    <p:cTn id="11" fill="hold">
                      <p:stCondLst>
                        <p:cond delay="0"/>
                      </p:stCondLst>
                      <p:childTnLst>
                        <p:par>
                          <p:cTn id="12" fill="hold">
                            <p:stCondLst>
                              <p:cond delay="0"/>
                            </p:stCondLst>
                            <p:childTnLst>
                              <p:par>
                                <p:cTn id="13" presetID="52" presetClass="exit" presetSubtype="0" fill="hold" nodeType="clickEffect">
                                  <p:stCondLst>
                                    <p:cond delay="0"/>
                                  </p:stCondLst>
                                  <p:childTnLst>
                                    <p:animScale>
                                      <p:cBhvr>
                                        <p:cTn id="14" dur="1000" accel="50000">
                                          <p:stCondLst>
                                            <p:cond delay="0"/>
                                          </p:stCondLst>
                                        </p:cTn>
                                        <p:tgtEl>
                                          <p:spTgt spid="7"/>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15" dur="1000" accel="50000">
                                          <p:stCondLst>
                                            <p:cond delay="0"/>
                                          </p:stCondLst>
                                        </p:cTn>
                                        <p:tgtEl>
                                          <p:spTgt spid="7"/>
                                        </p:tgtEl>
                                        <p:attrNameLst>
                                          <p:attrName>ppt_x</p:attrName>
                                          <p:attrName>ppt_y</p:attrName>
                                        </p:attrNameLst>
                                      </p:cBhvr>
                                    </p:animMotion>
                                    <p:animEffect transition="out" filter="fade">
                                      <p:cBhvr>
                                        <p:cTn id="16" dur="1000"/>
                                        <p:tgtEl>
                                          <p:spTgt spid="7"/>
                                        </p:tgtEl>
                                      </p:cBhvr>
                                    </p:animEffect>
                                    <p:set>
                                      <p:cBhvr>
                                        <p:cTn id="17" dur="1" fill="hold">
                                          <p:stCondLst>
                                            <p:cond delay="9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18" restart="whenNotActive" fill="hold" evtFilter="cancelBubble" nodeType="interactiveSeq">
                <p:stCondLst>
                  <p:cond evt="onClick" delay="0">
                    <p:tgtEl>
                      <p:spTgt spid="6153"/>
                    </p:tgtEl>
                  </p:cond>
                </p:stCondLst>
                <p:endSync evt="end" delay="0">
                  <p:rtn val="all"/>
                </p:endSync>
                <p:childTnLst>
                  <p:par>
                    <p:cTn id="19" fill="hold">
                      <p:stCondLst>
                        <p:cond delay="0"/>
                      </p:stCondLst>
                      <p:childTnLst>
                        <p:par>
                          <p:cTn id="20" fill="hold">
                            <p:stCondLst>
                              <p:cond delay="0"/>
                            </p:stCondLst>
                            <p:childTnLst>
                              <p:par>
                                <p:cTn id="21" presetID="52" presetClass="exit" presetSubtype="0" fill="hold" nodeType="clickEffect">
                                  <p:stCondLst>
                                    <p:cond delay="0"/>
                                  </p:stCondLst>
                                  <p:childTnLst>
                                    <p:animScale>
                                      <p:cBhvr>
                                        <p:cTn id="22" dur="1000" accel="50000">
                                          <p:stCondLst>
                                            <p:cond delay="0"/>
                                          </p:stCondLst>
                                        </p:cTn>
                                        <p:tgtEl>
                                          <p:spTgt spid="6153"/>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23" dur="1000" accel="50000">
                                          <p:stCondLst>
                                            <p:cond delay="0"/>
                                          </p:stCondLst>
                                        </p:cTn>
                                        <p:tgtEl>
                                          <p:spTgt spid="6153"/>
                                        </p:tgtEl>
                                        <p:attrNameLst>
                                          <p:attrName>ppt_x</p:attrName>
                                          <p:attrName>ppt_y</p:attrName>
                                        </p:attrNameLst>
                                      </p:cBhvr>
                                    </p:animMotion>
                                    <p:animEffect transition="out" filter="fade">
                                      <p:cBhvr>
                                        <p:cTn id="24" dur="1000"/>
                                        <p:tgtEl>
                                          <p:spTgt spid="6153"/>
                                        </p:tgtEl>
                                      </p:cBhvr>
                                    </p:animEffect>
                                    <p:set>
                                      <p:cBhvr>
                                        <p:cTn id="25" dur="1" fill="hold">
                                          <p:stCondLst>
                                            <p:cond delay="999"/>
                                          </p:stCondLst>
                                        </p:cTn>
                                        <p:tgtEl>
                                          <p:spTgt spid="6153"/>
                                        </p:tgtEl>
                                        <p:attrNameLst>
                                          <p:attrName>style.visibility</p:attrName>
                                        </p:attrNameLst>
                                      </p:cBhvr>
                                      <p:to>
                                        <p:strVal val="hidden"/>
                                      </p:to>
                                    </p:set>
                                  </p:childTnLst>
                                </p:cTn>
                              </p:par>
                            </p:childTnLst>
                          </p:cTn>
                        </p:par>
                      </p:childTnLst>
                    </p:cTn>
                  </p:par>
                </p:childTnLst>
              </p:cTn>
              <p:nextCondLst>
                <p:cond evt="onClick" delay="0">
                  <p:tgtEl>
                    <p:spTgt spid="6153"/>
                  </p:tgtEl>
                </p:cond>
              </p:nextCondLst>
            </p:seq>
            <p:seq concurrent="1" nextAc="seek">
              <p:cTn id="26" restart="whenNotActive" fill="hold" evtFilter="cancelBubble" nodeType="interactiveSeq">
                <p:stCondLst>
                  <p:cond evt="onClick" delay="0">
                    <p:tgtEl>
                      <p:spTgt spid="6152"/>
                    </p:tgtEl>
                  </p:cond>
                </p:stCondLst>
                <p:endSync evt="end" delay="0">
                  <p:rtn val="all"/>
                </p:endSync>
                <p:childTnLst>
                  <p:par>
                    <p:cTn id="27" fill="hold">
                      <p:stCondLst>
                        <p:cond delay="0"/>
                      </p:stCondLst>
                      <p:childTnLst>
                        <p:par>
                          <p:cTn id="28" fill="hold">
                            <p:stCondLst>
                              <p:cond delay="0"/>
                            </p:stCondLst>
                            <p:childTnLst>
                              <p:par>
                                <p:cTn id="29" presetID="52" presetClass="exit" presetSubtype="0" fill="hold" nodeType="clickEffect">
                                  <p:stCondLst>
                                    <p:cond delay="0"/>
                                  </p:stCondLst>
                                  <p:childTnLst>
                                    <p:animScale>
                                      <p:cBhvr>
                                        <p:cTn id="30" dur="1000" accel="50000">
                                          <p:stCondLst>
                                            <p:cond delay="0"/>
                                          </p:stCondLst>
                                        </p:cTn>
                                        <p:tgtEl>
                                          <p:spTgt spid="6152"/>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31" dur="1000" accel="50000">
                                          <p:stCondLst>
                                            <p:cond delay="0"/>
                                          </p:stCondLst>
                                        </p:cTn>
                                        <p:tgtEl>
                                          <p:spTgt spid="6152"/>
                                        </p:tgtEl>
                                        <p:attrNameLst>
                                          <p:attrName>ppt_x</p:attrName>
                                          <p:attrName>ppt_y</p:attrName>
                                        </p:attrNameLst>
                                      </p:cBhvr>
                                    </p:animMotion>
                                    <p:animEffect transition="out" filter="fade">
                                      <p:cBhvr>
                                        <p:cTn id="32" dur="1000"/>
                                        <p:tgtEl>
                                          <p:spTgt spid="6152"/>
                                        </p:tgtEl>
                                      </p:cBhvr>
                                    </p:animEffect>
                                    <p:set>
                                      <p:cBhvr>
                                        <p:cTn id="33" dur="1" fill="hold">
                                          <p:stCondLst>
                                            <p:cond delay="999"/>
                                          </p:stCondLst>
                                        </p:cTn>
                                        <p:tgtEl>
                                          <p:spTgt spid="6152"/>
                                        </p:tgtEl>
                                        <p:attrNameLst>
                                          <p:attrName>style.visibility</p:attrName>
                                        </p:attrNameLst>
                                      </p:cBhvr>
                                      <p:to>
                                        <p:strVal val="hidden"/>
                                      </p:to>
                                    </p:set>
                                  </p:childTnLst>
                                </p:cTn>
                              </p:par>
                            </p:childTnLst>
                          </p:cTn>
                        </p:par>
                      </p:childTnLst>
                    </p:cTn>
                  </p:par>
                </p:childTnLst>
              </p:cTn>
              <p:nextCondLst>
                <p:cond evt="onClick" delay="0">
                  <p:tgtEl>
                    <p:spTgt spid="6152"/>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E1E53405-6428-4ACB-884D-7DAC2EC9A4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00335569-C801-479C-AE5E-C2F49DE3D0E5}"/>
              </a:ext>
            </a:extLst>
          </p:cNvPr>
          <p:cNvPicPr>
            <a:picLocks noChangeAspect="1"/>
          </p:cNvPicPr>
          <p:nvPr/>
        </p:nvPicPr>
        <p:blipFill>
          <a:blip r:embed="rId4">
            <a:clrChange>
              <a:clrFrom>
                <a:srgbClr val="FFFFFF"/>
              </a:clrFrom>
              <a:clrTo>
                <a:srgbClr val="FFFFFF">
                  <a:alpha val="0"/>
                </a:srgbClr>
              </a:clrTo>
            </a:clrChange>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8015471" y="1456000"/>
            <a:ext cx="2339914" cy="2354359"/>
          </a:xfrm>
          <a:prstGeom prst="rect">
            <a:avLst/>
          </a:prstGeom>
        </p:spPr>
      </p:pic>
      <p:sp>
        <p:nvSpPr>
          <p:cNvPr id="6" name="Oval 5">
            <a:extLst>
              <a:ext uri="{FF2B5EF4-FFF2-40B4-BE49-F238E27FC236}">
                <a16:creationId xmlns:a16="http://schemas.microsoft.com/office/drawing/2014/main" id="{17016BB1-8735-4254-A611-AEA41ABCB05C}"/>
              </a:ext>
            </a:extLst>
          </p:cNvPr>
          <p:cNvSpPr/>
          <p:nvPr/>
        </p:nvSpPr>
        <p:spPr>
          <a:xfrm>
            <a:off x="674790" y="2167833"/>
            <a:ext cx="1775618" cy="1775618"/>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cxnSp>
        <p:nvCxnSpPr>
          <p:cNvPr id="7" name="Straight Arrow Connector 6">
            <a:extLst>
              <a:ext uri="{FF2B5EF4-FFF2-40B4-BE49-F238E27FC236}">
                <a16:creationId xmlns:a16="http://schemas.microsoft.com/office/drawing/2014/main" id="{6CD18162-62B6-4BF8-93FA-C76326F2EF77}"/>
              </a:ext>
            </a:extLst>
          </p:cNvPr>
          <p:cNvCxnSpPr>
            <a:cxnSpLocks/>
          </p:cNvCxnSpPr>
          <p:nvPr/>
        </p:nvCxnSpPr>
        <p:spPr>
          <a:xfrm>
            <a:off x="2461451" y="2989563"/>
            <a:ext cx="1945957"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5F4AF8F8-602D-4950-9708-252923530EB5}"/>
              </a:ext>
            </a:extLst>
          </p:cNvPr>
          <p:cNvSpPr txBox="1"/>
          <p:nvPr/>
        </p:nvSpPr>
        <p:spPr>
          <a:xfrm>
            <a:off x="1182249" y="2308894"/>
            <a:ext cx="1530662" cy="1400383"/>
          </a:xfrm>
          <a:prstGeom prst="rect">
            <a:avLst/>
          </a:prstGeom>
          <a:noFill/>
        </p:spPr>
        <p:txBody>
          <a:bodyPr wrap="square" rtlCol="0">
            <a:spAutoFit/>
          </a:bodyPr>
          <a:lstStyle/>
          <a:p>
            <a:r>
              <a:rPr lang="en-US" sz="8500" b="1">
                <a:latin typeface="Times New Roman" panose="02020603050405020304" pitchFamily="18" charset="0"/>
                <a:cs typeface="Times New Roman" panose="02020603050405020304" pitchFamily="18" charset="0"/>
              </a:rPr>
              <a:t>6</a:t>
            </a:r>
          </a:p>
        </p:txBody>
      </p:sp>
      <p:sp>
        <p:nvSpPr>
          <p:cNvPr id="9" name="TextBox 8">
            <a:extLst>
              <a:ext uri="{FF2B5EF4-FFF2-40B4-BE49-F238E27FC236}">
                <a16:creationId xmlns:a16="http://schemas.microsoft.com/office/drawing/2014/main" id="{AB4D1134-2196-4E15-A018-F14ED263D5D8}"/>
              </a:ext>
            </a:extLst>
          </p:cNvPr>
          <p:cNvSpPr txBox="1"/>
          <p:nvPr/>
        </p:nvSpPr>
        <p:spPr>
          <a:xfrm>
            <a:off x="6255057" y="2345470"/>
            <a:ext cx="2153018" cy="559040"/>
          </a:xfrm>
          <a:prstGeom prst="rect">
            <a:avLst/>
          </a:prstGeom>
          <a:noFill/>
        </p:spPr>
        <p:txBody>
          <a:bodyPr wrap="square" rtlCol="0">
            <a:spAutoFit/>
          </a:bodyPr>
          <a:lstStyle/>
          <a:p>
            <a:r>
              <a:rPr lang="en-US" sz="3000" b="1">
                <a:solidFill>
                  <a:srgbClr val="0000FF"/>
                </a:solidFill>
                <a:latin typeface="Times New Roman" panose="02020603050405020304" pitchFamily="18" charset="0"/>
                <a:cs typeface="Times New Roman" panose="02020603050405020304" pitchFamily="18" charset="0"/>
              </a:rPr>
              <a:t>giảm 6 lần</a:t>
            </a:r>
          </a:p>
        </p:txBody>
      </p:sp>
      <p:sp>
        <p:nvSpPr>
          <p:cNvPr id="10" name="Oval 9">
            <a:extLst>
              <a:ext uri="{FF2B5EF4-FFF2-40B4-BE49-F238E27FC236}">
                <a16:creationId xmlns:a16="http://schemas.microsoft.com/office/drawing/2014/main" id="{C3E84D0F-9A1C-4A4C-8B9C-01F205243C85}"/>
              </a:ext>
            </a:extLst>
          </p:cNvPr>
          <p:cNvSpPr/>
          <p:nvPr/>
        </p:nvSpPr>
        <p:spPr>
          <a:xfrm>
            <a:off x="4403239" y="2141106"/>
            <a:ext cx="1775618" cy="1775618"/>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11" name="TextBox 10">
            <a:extLst>
              <a:ext uri="{FF2B5EF4-FFF2-40B4-BE49-F238E27FC236}">
                <a16:creationId xmlns:a16="http://schemas.microsoft.com/office/drawing/2014/main" id="{46728E57-FB03-412B-A40E-501258336E84}"/>
              </a:ext>
            </a:extLst>
          </p:cNvPr>
          <p:cNvSpPr txBox="1"/>
          <p:nvPr/>
        </p:nvSpPr>
        <p:spPr>
          <a:xfrm>
            <a:off x="2606118" y="2382797"/>
            <a:ext cx="2153018" cy="559040"/>
          </a:xfrm>
          <a:prstGeom prst="rect">
            <a:avLst/>
          </a:prstGeom>
          <a:noFill/>
        </p:spPr>
        <p:txBody>
          <a:bodyPr wrap="square" rtlCol="0">
            <a:spAutoFit/>
          </a:bodyPr>
          <a:lstStyle/>
          <a:p>
            <a:r>
              <a:rPr lang="en-US" sz="3000" b="1">
                <a:solidFill>
                  <a:srgbClr val="0000FF"/>
                </a:solidFill>
                <a:latin typeface="Times New Roman" panose="02020603050405020304" pitchFamily="18" charset="0"/>
                <a:cs typeface="Times New Roman" panose="02020603050405020304" pitchFamily="18" charset="0"/>
              </a:rPr>
              <a:t>gấp 5 lần</a:t>
            </a:r>
          </a:p>
        </p:txBody>
      </p:sp>
      <p:sp>
        <p:nvSpPr>
          <p:cNvPr id="12" name="TextBox 11">
            <a:extLst>
              <a:ext uri="{FF2B5EF4-FFF2-40B4-BE49-F238E27FC236}">
                <a16:creationId xmlns:a16="http://schemas.microsoft.com/office/drawing/2014/main" id="{7FD85407-CD78-4082-89CF-03409A74953A}"/>
              </a:ext>
            </a:extLst>
          </p:cNvPr>
          <p:cNvSpPr txBox="1"/>
          <p:nvPr/>
        </p:nvSpPr>
        <p:spPr>
          <a:xfrm>
            <a:off x="4659042" y="2267484"/>
            <a:ext cx="1453908" cy="1413127"/>
          </a:xfrm>
          <a:prstGeom prst="rect">
            <a:avLst/>
          </a:prstGeom>
          <a:noFill/>
        </p:spPr>
        <p:txBody>
          <a:bodyPr wrap="square" rtlCol="0">
            <a:spAutoFit/>
          </a:bodyPr>
          <a:lstStyle/>
          <a:p>
            <a:r>
              <a:rPr lang="en-US" sz="8500" b="1">
                <a:latin typeface="Times New Roman" panose="02020603050405020304" pitchFamily="18" charset="0"/>
                <a:cs typeface="Times New Roman" panose="02020603050405020304" pitchFamily="18" charset="0"/>
              </a:rPr>
              <a:t>30</a:t>
            </a:r>
          </a:p>
        </p:txBody>
      </p:sp>
      <p:sp>
        <p:nvSpPr>
          <p:cNvPr id="13" name="TextBox 12">
            <a:extLst>
              <a:ext uri="{FF2B5EF4-FFF2-40B4-BE49-F238E27FC236}">
                <a16:creationId xmlns:a16="http://schemas.microsoft.com/office/drawing/2014/main" id="{0DAC4DFD-61E1-4127-B0F6-69B3648C1F0B}"/>
              </a:ext>
            </a:extLst>
          </p:cNvPr>
          <p:cNvSpPr txBox="1"/>
          <p:nvPr/>
        </p:nvSpPr>
        <p:spPr>
          <a:xfrm>
            <a:off x="8766535" y="2269194"/>
            <a:ext cx="1432480" cy="1400383"/>
          </a:xfrm>
          <a:prstGeom prst="rect">
            <a:avLst/>
          </a:prstGeom>
          <a:noFill/>
        </p:spPr>
        <p:txBody>
          <a:bodyPr wrap="square" rtlCol="0">
            <a:spAutoFit/>
          </a:bodyPr>
          <a:lstStyle/>
          <a:p>
            <a:r>
              <a:rPr lang="en-US" sz="8500" b="1">
                <a:latin typeface="Times New Roman" panose="02020603050405020304" pitchFamily="18" charset="0"/>
                <a:cs typeface="Times New Roman" panose="02020603050405020304" pitchFamily="18" charset="0"/>
              </a:rPr>
              <a:t>5</a:t>
            </a:r>
          </a:p>
        </p:txBody>
      </p:sp>
      <p:cxnSp>
        <p:nvCxnSpPr>
          <p:cNvPr id="16" name="Straight Arrow Connector 15">
            <a:extLst>
              <a:ext uri="{FF2B5EF4-FFF2-40B4-BE49-F238E27FC236}">
                <a16:creationId xmlns:a16="http://schemas.microsoft.com/office/drawing/2014/main" id="{C73A1C52-5B05-4A67-A118-B714FB5DD455}"/>
              </a:ext>
            </a:extLst>
          </p:cNvPr>
          <p:cNvCxnSpPr>
            <a:cxnSpLocks/>
          </p:cNvCxnSpPr>
          <p:nvPr/>
        </p:nvCxnSpPr>
        <p:spPr>
          <a:xfrm>
            <a:off x="6178857" y="2941837"/>
            <a:ext cx="2215335"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24" name="Picture 23">
            <a:extLst>
              <a:ext uri="{FF2B5EF4-FFF2-40B4-BE49-F238E27FC236}">
                <a16:creationId xmlns:a16="http://schemas.microsoft.com/office/drawing/2014/main" id="{DBEC2C42-DFBC-4675-ACA5-D79846DF2BA0}"/>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403239" y="5100342"/>
            <a:ext cx="3290095" cy="1572258"/>
          </a:xfrm>
          <a:prstGeom prst="rect">
            <a:avLst/>
          </a:prstGeom>
        </p:spPr>
      </p:pic>
      <p:pic>
        <p:nvPicPr>
          <p:cNvPr id="15" name="Picture 11">
            <a:hlinkClick r:id="rId6" action="ppaction://hlinksldjump"/>
            <a:extLst>
              <a:ext uri="{FF2B5EF4-FFF2-40B4-BE49-F238E27FC236}">
                <a16:creationId xmlns:a16="http://schemas.microsoft.com/office/drawing/2014/main" id="{91FEFF39-DE7B-464A-B472-519F5639E142}"/>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74885" y="1190426"/>
            <a:ext cx="1726974" cy="884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a:extLst>
              <a:ext uri="{FF2B5EF4-FFF2-40B4-BE49-F238E27FC236}">
                <a16:creationId xmlns:a16="http://schemas.microsoft.com/office/drawing/2014/main" id="{598476BC-9AEC-4D65-99FE-F96CC79F4B4D}"/>
              </a:ext>
            </a:extLst>
          </p:cNvPr>
          <p:cNvSpPr txBox="1"/>
          <p:nvPr/>
        </p:nvSpPr>
        <p:spPr>
          <a:xfrm>
            <a:off x="2877503" y="3081528"/>
            <a:ext cx="1530662" cy="553998"/>
          </a:xfrm>
          <a:prstGeom prst="rect">
            <a:avLst/>
          </a:prstGeom>
          <a:noFill/>
        </p:spPr>
        <p:txBody>
          <a:bodyPr wrap="square" rtlCol="0">
            <a:spAutoFit/>
          </a:bodyPr>
          <a:lstStyle/>
          <a:p>
            <a:r>
              <a:rPr lang="en-US" sz="3000" b="1">
                <a:solidFill>
                  <a:srgbClr val="FF0000"/>
                </a:solidFill>
                <a:latin typeface="Times New Roman" panose="02020603050405020304" pitchFamily="18" charset="0"/>
                <a:cs typeface="Times New Roman" panose="02020603050405020304" pitchFamily="18" charset="0"/>
              </a:rPr>
              <a:t>6 x 5</a:t>
            </a:r>
          </a:p>
        </p:txBody>
      </p:sp>
      <p:sp>
        <p:nvSpPr>
          <p:cNvPr id="20" name="TextBox 19">
            <a:extLst>
              <a:ext uri="{FF2B5EF4-FFF2-40B4-BE49-F238E27FC236}">
                <a16:creationId xmlns:a16="http://schemas.microsoft.com/office/drawing/2014/main" id="{115C87DB-11FB-43E0-931D-5A9F81A4E257}"/>
              </a:ext>
            </a:extLst>
          </p:cNvPr>
          <p:cNvSpPr txBox="1"/>
          <p:nvPr/>
        </p:nvSpPr>
        <p:spPr>
          <a:xfrm>
            <a:off x="6665976" y="3069336"/>
            <a:ext cx="1543045" cy="553998"/>
          </a:xfrm>
          <a:prstGeom prst="rect">
            <a:avLst/>
          </a:prstGeom>
          <a:noFill/>
        </p:spPr>
        <p:txBody>
          <a:bodyPr wrap="square" rtlCol="0">
            <a:spAutoFit/>
          </a:bodyPr>
          <a:lstStyle/>
          <a:p>
            <a:r>
              <a:rPr lang="en-US" sz="3000" b="1">
                <a:solidFill>
                  <a:srgbClr val="FF0000"/>
                </a:solidFill>
                <a:latin typeface="Times New Roman" panose="02020603050405020304" pitchFamily="18" charset="0"/>
                <a:cs typeface="Times New Roman" panose="02020603050405020304" pitchFamily="18" charset="0"/>
              </a:rPr>
              <a:t>30 : 6</a:t>
            </a:r>
          </a:p>
        </p:txBody>
      </p:sp>
      <p:sp>
        <p:nvSpPr>
          <p:cNvPr id="17" name="Notched Right Arrow 1">
            <a:hlinkClick r:id="rId8" action="ppaction://hlinksldjump"/>
            <a:extLst>
              <a:ext uri="{FF2B5EF4-FFF2-40B4-BE49-F238E27FC236}">
                <a16:creationId xmlns:a16="http://schemas.microsoft.com/office/drawing/2014/main" id="{55A85858-19C8-41A8-8F57-5DB9D82DBD1F}"/>
              </a:ext>
            </a:extLst>
          </p:cNvPr>
          <p:cNvSpPr/>
          <p:nvPr/>
        </p:nvSpPr>
        <p:spPr>
          <a:xfrm>
            <a:off x="8552472" y="4727448"/>
            <a:ext cx="2712936" cy="1684463"/>
          </a:xfrm>
          <a:prstGeom prst="notchedRight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en-US" sz="2500" b="1">
                <a:solidFill>
                  <a:srgbClr val="FF0000"/>
                </a:solidFill>
                <a:latin typeface="HP001 4 hàng" panose="020B0603050302020204" pitchFamily="34" charset="0"/>
                <a:cs typeface="Arial"/>
              </a:rPr>
              <a:t>Về nhà thôi</a:t>
            </a:r>
          </a:p>
        </p:txBody>
      </p:sp>
    </p:spTree>
    <p:custDataLst>
      <p:tags r:id="rId1"/>
    </p:custDataLst>
    <p:extLst>
      <p:ext uri="{BB962C8B-B14F-4D97-AF65-F5344CB8AC3E}">
        <p14:creationId xmlns:p14="http://schemas.microsoft.com/office/powerpoint/2010/main" val="1725681742"/>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circle(in)">
                                      <p:cBhvr>
                                        <p:cTn id="14" dur="20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nodeType="clickEffect">
                                  <p:stCondLst>
                                    <p:cond delay="0"/>
                                  </p:stCondLst>
                                  <p:childTnLst>
                                    <p:animMotion origin="layout" path="M 4.375E-6 -2.96296E-6 L 0.31093 0.00185 " pathEditMode="relative" rAng="0" ptsTypes="AA">
                                      <p:cBhvr>
                                        <p:cTn id="18" dur="2000" fill="hold"/>
                                        <p:tgtEl>
                                          <p:spTgt spid="15"/>
                                        </p:tgtEl>
                                        <p:attrNameLst>
                                          <p:attrName>ppt_x</p:attrName>
                                          <p:attrName>ppt_y</p:attrName>
                                        </p:attrNameLst>
                                      </p:cBhvr>
                                      <p:rCtr x="15547" y="93"/>
                                    </p:animMotion>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000"/>
                                        <p:tgtEl>
                                          <p:spTgt spid="20"/>
                                        </p:tgtEl>
                                      </p:cBhvr>
                                    </p:animEffect>
                                    <p:anim calcmode="lin" valueType="num">
                                      <p:cBhvr>
                                        <p:cTn id="24" dur="1000" fill="hold"/>
                                        <p:tgtEl>
                                          <p:spTgt spid="20"/>
                                        </p:tgtEl>
                                        <p:attrNameLst>
                                          <p:attrName>ppt_x</p:attrName>
                                        </p:attrNameLst>
                                      </p:cBhvr>
                                      <p:tavLst>
                                        <p:tav tm="0">
                                          <p:val>
                                            <p:strVal val="#ppt_x"/>
                                          </p:val>
                                        </p:tav>
                                        <p:tav tm="100000">
                                          <p:val>
                                            <p:strVal val="#ppt_x"/>
                                          </p:val>
                                        </p:tav>
                                      </p:tavLst>
                                    </p:anim>
                                    <p:anim calcmode="lin" valueType="num">
                                      <p:cBhvr>
                                        <p:cTn id="25"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circle(in)">
                                      <p:cBhvr>
                                        <p:cTn id="30" dur="20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path" presetSubtype="0" accel="50000" decel="50000" fill="hold" nodeType="clickEffect">
                                  <p:stCondLst>
                                    <p:cond delay="0"/>
                                  </p:stCondLst>
                                  <p:childTnLst>
                                    <p:animMotion origin="layout" path="M 0.31094 0.00186 L 0.63346 -0.00902 " pathEditMode="relative" rAng="0" ptsTypes="AA">
                                      <p:cBhvr>
                                        <p:cTn id="34" dur="2000" fill="hold"/>
                                        <p:tgtEl>
                                          <p:spTgt spid="15"/>
                                        </p:tgtEl>
                                        <p:attrNameLst>
                                          <p:attrName>ppt_x</p:attrName>
                                          <p:attrName>ppt_y</p:attrName>
                                        </p:attrNameLst>
                                      </p:cBhvr>
                                      <p:rCtr x="15937"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E1E53405-6428-4ACB-884D-7DAC2EC9A4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00335569-C801-479C-AE5E-C2F49DE3D0E5}"/>
              </a:ext>
            </a:extLst>
          </p:cNvPr>
          <p:cNvPicPr>
            <a:picLocks noChangeAspect="1"/>
          </p:cNvPicPr>
          <p:nvPr/>
        </p:nvPicPr>
        <p:blipFill>
          <a:blip r:embed="rId4">
            <a:clrChange>
              <a:clrFrom>
                <a:srgbClr val="FFFFFF"/>
              </a:clrFrom>
              <a:clrTo>
                <a:srgbClr val="FFFFFF">
                  <a:alpha val="0"/>
                </a:srgbClr>
              </a:clrTo>
            </a:clrChange>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8015471" y="1456000"/>
            <a:ext cx="2339914" cy="2354359"/>
          </a:xfrm>
          <a:prstGeom prst="rect">
            <a:avLst/>
          </a:prstGeom>
        </p:spPr>
      </p:pic>
      <p:sp>
        <p:nvSpPr>
          <p:cNvPr id="6" name="Oval 5">
            <a:extLst>
              <a:ext uri="{FF2B5EF4-FFF2-40B4-BE49-F238E27FC236}">
                <a16:creationId xmlns:a16="http://schemas.microsoft.com/office/drawing/2014/main" id="{17016BB1-8735-4254-A611-AEA41ABCB05C}"/>
              </a:ext>
            </a:extLst>
          </p:cNvPr>
          <p:cNvSpPr/>
          <p:nvPr/>
        </p:nvSpPr>
        <p:spPr>
          <a:xfrm>
            <a:off x="674790" y="2167833"/>
            <a:ext cx="1775618" cy="1775618"/>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cxnSp>
        <p:nvCxnSpPr>
          <p:cNvPr id="7" name="Straight Arrow Connector 6">
            <a:extLst>
              <a:ext uri="{FF2B5EF4-FFF2-40B4-BE49-F238E27FC236}">
                <a16:creationId xmlns:a16="http://schemas.microsoft.com/office/drawing/2014/main" id="{6CD18162-62B6-4BF8-93FA-C76326F2EF77}"/>
              </a:ext>
            </a:extLst>
          </p:cNvPr>
          <p:cNvCxnSpPr>
            <a:cxnSpLocks/>
          </p:cNvCxnSpPr>
          <p:nvPr/>
        </p:nvCxnSpPr>
        <p:spPr>
          <a:xfrm>
            <a:off x="2461451" y="2989563"/>
            <a:ext cx="1945957"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5F4AF8F8-602D-4950-9708-252923530EB5}"/>
              </a:ext>
            </a:extLst>
          </p:cNvPr>
          <p:cNvSpPr txBox="1"/>
          <p:nvPr/>
        </p:nvSpPr>
        <p:spPr>
          <a:xfrm>
            <a:off x="1182249" y="2308894"/>
            <a:ext cx="1530662" cy="1400383"/>
          </a:xfrm>
          <a:prstGeom prst="rect">
            <a:avLst/>
          </a:prstGeom>
          <a:noFill/>
        </p:spPr>
        <p:txBody>
          <a:bodyPr wrap="square" rtlCol="0">
            <a:spAutoFit/>
          </a:bodyPr>
          <a:lstStyle/>
          <a:p>
            <a:r>
              <a:rPr lang="en-US" sz="8500" b="1">
                <a:latin typeface="Times New Roman" panose="02020603050405020304" pitchFamily="18" charset="0"/>
                <a:cs typeface="Times New Roman" panose="02020603050405020304" pitchFamily="18" charset="0"/>
              </a:rPr>
              <a:t>4</a:t>
            </a:r>
          </a:p>
        </p:txBody>
      </p:sp>
      <p:sp>
        <p:nvSpPr>
          <p:cNvPr id="9" name="TextBox 8">
            <a:extLst>
              <a:ext uri="{FF2B5EF4-FFF2-40B4-BE49-F238E27FC236}">
                <a16:creationId xmlns:a16="http://schemas.microsoft.com/office/drawing/2014/main" id="{AB4D1134-2196-4E15-A018-F14ED263D5D8}"/>
              </a:ext>
            </a:extLst>
          </p:cNvPr>
          <p:cNvSpPr txBox="1"/>
          <p:nvPr/>
        </p:nvSpPr>
        <p:spPr>
          <a:xfrm>
            <a:off x="6255057" y="2345470"/>
            <a:ext cx="2153018" cy="559040"/>
          </a:xfrm>
          <a:prstGeom prst="rect">
            <a:avLst/>
          </a:prstGeom>
          <a:noFill/>
        </p:spPr>
        <p:txBody>
          <a:bodyPr wrap="square" rtlCol="0">
            <a:spAutoFit/>
          </a:bodyPr>
          <a:lstStyle/>
          <a:p>
            <a:r>
              <a:rPr lang="en-US" sz="3000" b="1">
                <a:solidFill>
                  <a:srgbClr val="0000FF"/>
                </a:solidFill>
                <a:latin typeface="Times New Roman" panose="02020603050405020304" pitchFamily="18" charset="0"/>
                <a:cs typeface="Times New Roman" panose="02020603050405020304" pitchFamily="18" charset="0"/>
              </a:rPr>
              <a:t>giảm 3 lần</a:t>
            </a:r>
          </a:p>
        </p:txBody>
      </p:sp>
      <p:sp>
        <p:nvSpPr>
          <p:cNvPr id="10" name="Oval 9">
            <a:extLst>
              <a:ext uri="{FF2B5EF4-FFF2-40B4-BE49-F238E27FC236}">
                <a16:creationId xmlns:a16="http://schemas.microsoft.com/office/drawing/2014/main" id="{C3E84D0F-9A1C-4A4C-8B9C-01F205243C85}"/>
              </a:ext>
            </a:extLst>
          </p:cNvPr>
          <p:cNvSpPr/>
          <p:nvPr/>
        </p:nvSpPr>
        <p:spPr>
          <a:xfrm>
            <a:off x="4403239" y="2141106"/>
            <a:ext cx="1775618" cy="1775618"/>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11" name="TextBox 10">
            <a:extLst>
              <a:ext uri="{FF2B5EF4-FFF2-40B4-BE49-F238E27FC236}">
                <a16:creationId xmlns:a16="http://schemas.microsoft.com/office/drawing/2014/main" id="{46728E57-FB03-412B-A40E-501258336E84}"/>
              </a:ext>
            </a:extLst>
          </p:cNvPr>
          <p:cNvSpPr txBox="1"/>
          <p:nvPr/>
        </p:nvSpPr>
        <p:spPr>
          <a:xfrm>
            <a:off x="2606118" y="2382797"/>
            <a:ext cx="2153018" cy="559040"/>
          </a:xfrm>
          <a:prstGeom prst="rect">
            <a:avLst/>
          </a:prstGeom>
          <a:noFill/>
        </p:spPr>
        <p:txBody>
          <a:bodyPr wrap="square" rtlCol="0">
            <a:spAutoFit/>
          </a:bodyPr>
          <a:lstStyle/>
          <a:p>
            <a:r>
              <a:rPr lang="en-US" sz="3000" b="1">
                <a:solidFill>
                  <a:srgbClr val="0000FF"/>
                </a:solidFill>
                <a:latin typeface="Times New Roman" panose="02020603050405020304" pitchFamily="18" charset="0"/>
                <a:cs typeface="Times New Roman" panose="02020603050405020304" pitchFamily="18" charset="0"/>
              </a:rPr>
              <a:t>gấp 6 lần</a:t>
            </a:r>
          </a:p>
        </p:txBody>
      </p:sp>
      <p:sp>
        <p:nvSpPr>
          <p:cNvPr id="12" name="TextBox 11">
            <a:extLst>
              <a:ext uri="{FF2B5EF4-FFF2-40B4-BE49-F238E27FC236}">
                <a16:creationId xmlns:a16="http://schemas.microsoft.com/office/drawing/2014/main" id="{7FD85407-CD78-4082-89CF-03409A74953A}"/>
              </a:ext>
            </a:extLst>
          </p:cNvPr>
          <p:cNvSpPr txBox="1"/>
          <p:nvPr/>
        </p:nvSpPr>
        <p:spPr>
          <a:xfrm>
            <a:off x="4659042" y="2267484"/>
            <a:ext cx="1453908" cy="1413127"/>
          </a:xfrm>
          <a:prstGeom prst="rect">
            <a:avLst/>
          </a:prstGeom>
          <a:noFill/>
        </p:spPr>
        <p:txBody>
          <a:bodyPr wrap="square" rtlCol="0">
            <a:spAutoFit/>
          </a:bodyPr>
          <a:lstStyle/>
          <a:p>
            <a:r>
              <a:rPr lang="en-US" sz="8500" b="1">
                <a:latin typeface="Times New Roman" panose="02020603050405020304" pitchFamily="18" charset="0"/>
                <a:cs typeface="Times New Roman" panose="02020603050405020304" pitchFamily="18" charset="0"/>
              </a:rPr>
              <a:t>24</a:t>
            </a:r>
          </a:p>
        </p:txBody>
      </p:sp>
      <p:sp>
        <p:nvSpPr>
          <p:cNvPr id="13" name="TextBox 12">
            <a:extLst>
              <a:ext uri="{FF2B5EF4-FFF2-40B4-BE49-F238E27FC236}">
                <a16:creationId xmlns:a16="http://schemas.microsoft.com/office/drawing/2014/main" id="{0DAC4DFD-61E1-4127-B0F6-69B3648C1F0B}"/>
              </a:ext>
            </a:extLst>
          </p:cNvPr>
          <p:cNvSpPr txBox="1"/>
          <p:nvPr/>
        </p:nvSpPr>
        <p:spPr>
          <a:xfrm>
            <a:off x="8766535" y="2269194"/>
            <a:ext cx="1432480" cy="1400383"/>
          </a:xfrm>
          <a:prstGeom prst="rect">
            <a:avLst/>
          </a:prstGeom>
          <a:noFill/>
        </p:spPr>
        <p:txBody>
          <a:bodyPr wrap="square" rtlCol="0">
            <a:spAutoFit/>
          </a:bodyPr>
          <a:lstStyle/>
          <a:p>
            <a:r>
              <a:rPr lang="en-US" sz="8500" b="1">
                <a:latin typeface="Times New Roman" panose="02020603050405020304" pitchFamily="18" charset="0"/>
                <a:cs typeface="Times New Roman" panose="02020603050405020304" pitchFamily="18" charset="0"/>
              </a:rPr>
              <a:t>8</a:t>
            </a:r>
          </a:p>
        </p:txBody>
      </p:sp>
      <p:cxnSp>
        <p:nvCxnSpPr>
          <p:cNvPr id="16" name="Straight Arrow Connector 15">
            <a:extLst>
              <a:ext uri="{FF2B5EF4-FFF2-40B4-BE49-F238E27FC236}">
                <a16:creationId xmlns:a16="http://schemas.microsoft.com/office/drawing/2014/main" id="{C73A1C52-5B05-4A67-A118-B714FB5DD455}"/>
              </a:ext>
            </a:extLst>
          </p:cNvPr>
          <p:cNvCxnSpPr>
            <a:cxnSpLocks/>
          </p:cNvCxnSpPr>
          <p:nvPr/>
        </p:nvCxnSpPr>
        <p:spPr>
          <a:xfrm>
            <a:off x="6178857" y="2941837"/>
            <a:ext cx="2215335"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24" name="Picture 23">
            <a:extLst>
              <a:ext uri="{FF2B5EF4-FFF2-40B4-BE49-F238E27FC236}">
                <a16:creationId xmlns:a16="http://schemas.microsoft.com/office/drawing/2014/main" id="{DBEC2C42-DFBC-4675-ACA5-D79846DF2BA0}"/>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403239" y="5100342"/>
            <a:ext cx="3290095" cy="1572258"/>
          </a:xfrm>
          <a:prstGeom prst="rect">
            <a:avLst/>
          </a:prstGeom>
        </p:spPr>
      </p:pic>
      <p:pic>
        <p:nvPicPr>
          <p:cNvPr id="17" name="Picture 8">
            <a:hlinkClick r:id="rId6" action="ppaction://hlinksldjump"/>
            <a:extLst>
              <a:ext uri="{FF2B5EF4-FFF2-40B4-BE49-F238E27FC236}">
                <a16:creationId xmlns:a16="http://schemas.microsoft.com/office/drawing/2014/main" id="{76D54AAE-533F-4F7B-A782-2E2E20C5283E}"/>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155354" y="595843"/>
            <a:ext cx="792226" cy="1337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Notched Right Arrow 1">
            <a:hlinkClick r:id="rId8" action="ppaction://hlinksldjump"/>
            <a:extLst>
              <a:ext uri="{FF2B5EF4-FFF2-40B4-BE49-F238E27FC236}">
                <a16:creationId xmlns:a16="http://schemas.microsoft.com/office/drawing/2014/main" id="{5EA4BDF3-A9C4-4450-855B-91B1EAF85BD1}"/>
              </a:ext>
            </a:extLst>
          </p:cNvPr>
          <p:cNvSpPr/>
          <p:nvPr/>
        </p:nvSpPr>
        <p:spPr>
          <a:xfrm>
            <a:off x="8552472" y="4727448"/>
            <a:ext cx="2712936" cy="1684463"/>
          </a:xfrm>
          <a:prstGeom prst="notchedRight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en-US" sz="2500" b="1">
                <a:solidFill>
                  <a:srgbClr val="FF0000"/>
                </a:solidFill>
                <a:latin typeface="HP001 4 hàng" panose="020B0603050302020204" pitchFamily="34" charset="0"/>
                <a:cs typeface="Arial"/>
              </a:rPr>
              <a:t>Về nhà thôi</a:t>
            </a:r>
          </a:p>
        </p:txBody>
      </p:sp>
    </p:spTree>
    <p:custDataLst>
      <p:tags r:id="rId1"/>
    </p:custDataLst>
    <p:extLst>
      <p:ext uri="{BB962C8B-B14F-4D97-AF65-F5344CB8AC3E}">
        <p14:creationId xmlns:p14="http://schemas.microsoft.com/office/powerpoint/2010/main" val="452019355"/>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path" presetSubtype="0" accel="50000" decel="50000" fill="hold" nodeType="clickEffect">
                                  <p:stCondLst>
                                    <p:cond delay="0"/>
                                  </p:stCondLst>
                                  <p:childTnLst>
                                    <p:animMotion origin="layout" path="M -3.54167E-6 7.40741E-7 L 0.30703 0.01018 " pathEditMode="relative" rAng="0" ptsTypes="AA">
                                      <p:cBhvr>
                                        <p:cTn id="11" dur="2000" fill="hold"/>
                                        <p:tgtEl>
                                          <p:spTgt spid="17"/>
                                        </p:tgtEl>
                                        <p:attrNameLst>
                                          <p:attrName>ppt_x</p:attrName>
                                          <p:attrName>ppt_y</p:attrName>
                                        </p:attrNameLst>
                                      </p:cBhvr>
                                      <p:rCtr x="15352" y="509"/>
                                    </p:animMotion>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circle(in)">
                                      <p:cBhvr>
                                        <p:cTn id="16" dur="20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path" presetSubtype="0" accel="50000" decel="50000" fill="hold" nodeType="clickEffect">
                                  <p:stCondLst>
                                    <p:cond delay="0"/>
                                  </p:stCondLst>
                                  <p:childTnLst>
                                    <p:animMotion origin="layout" path="M 0.30703 0.01018 L 0.63256 0.00741 " pathEditMode="relative" rAng="0" ptsTypes="AA">
                                      <p:cBhvr>
                                        <p:cTn id="20" dur="2000" fill="hold"/>
                                        <p:tgtEl>
                                          <p:spTgt spid="17"/>
                                        </p:tgtEl>
                                        <p:attrNameLst>
                                          <p:attrName>ppt_x</p:attrName>
                                          <p:attrName>ppt_y</p:attrName>
                                        </p:attrNameLst>
                                      </p:cBhvr>
                                      <p:rCtr x="15677" y="-34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E1E53405-6428-4ACB-884D-7DAC2EC9A4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00335569-C801-479C-AE5E-C2F49DE3D0E5}"/>
              </a:ext>
            </a:extLst>
          </p:cNvPr>
          <p:cNvPicPr>
            <a:picLocks noChangeAspect="1"/>
          </p:cNvPicPr>
          <p:nvPr/>
        </p:nvPicPr>
        <p:blipFill>
          <a:blip r:embed="rId4">
            <a:clrChange>
              <a:clrFrom>
                <a:srgbClr val="FFFFFF"/>
              </a:clrFrom>
              <a:clrTo>
                <a:srgbClr val="FFFFFF">
                  <a:alpha val="0"/>
                </a:srgbClr>
              </a:clrTo>
            </a:clrChange>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7224235" y="4327216"/>
            <a:ext cx="2339914" cy="2354359"/>
          </a:xfrm>
          <a:prstGeom prst="rect">
            <a:avLst/>
          </a:prstGeom>
        </p:spPr>
      </p:pic>
      <p:sp>
        <p:nvSpPr>
          <p:cNvPr id="6" name="Oval 5">
            <a:extLst>
              <a:ext uri="{FF2B5EF4-FFF2-40B4-BE49-F238E27FC236}">
                <a16:creationId xmlns:a16="http://schemas.microsoft.com/office/drawing/2014/main" id="{17016BB1-8735-4254-A611-AEA41ABCB05C}"/>
              </a:ext>
            </a:extLst>
          </p:cNvPr>
          <p:cNvSpPr/>
          <p:nvPr/>
        </p:nvSpPr>
        <p:spPr>
          <a:xfrm>
            <a:off x="2457870" y="1070553"/>
            <a:ext cx="1775618" cy="1775618"/>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cxnSp>
        <p:nvCxnSpPr>
          <p:cNvPr id="7" name="Straight Arrow Connector 6">
            <a:extLst>
              <a:ext uri="{FF2B5EF4-FFF2-40B4-BE49-F238E27FC236}">
                <a16:creationId xmlns:a16="http://schemas.microsoft.com/office/drawing/2014/main" id="{6CD18162-62B6-4BF8-93FA-C76326F2EF77}"/>
              </a:ext>
            </a:extLst>
          </p:cNvPr>
          <p:cNvCxnSpPr>
            <a:cxnSpLocks/>
          </p:cNvCxnSpPr>
          <p:nvPr/>
        </p:nvCxnSpPr>
        <p:spPr>
          <a:xfrm>
            <a:off x="4244531" y="1892283"/>
            <a:ext cx="3294989"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5F4AF8F8-602D-4950-9708-252923530EB5}"/>
              </a:ext>
            </a:extLst>
          </p:cNvPr>
          <p:cNvSpPr txBox="1"/>
          <p:nvPr/>
        </p:nvSpPr>
        <p:spPr>
          <a:xfrm>
            <a:off x="2965329" y="1211614"/>
            <a:ext cx="1530662" cy="1400383"/>
          </a:xfrm>
          <a:prstGeom prst="rect">
            <a:avLst/>
          </a:prstGeom>
          <a:noFill/>
        </p:spPr>
        <p:txBody>
          <a:bodyPr wrap="square" rtlCol="0">
            <a:spAutoFit/>
          </a:bodyPr>
          <a:lstStyle/>
          <a:p>
            <a:r>
              <a:rPr lang="en-US" sz="8500" b="1">
                <a:latin typeface="Times New Roman" panose="02020603050405020304" pitchFamily="18" charset="0"/>
                <a:cs typeface="Times New Roman" panose="02020603050405020304" pitchFamily="18" charset="0"/>
              </a:rPr>
              <a:t>7</a:t>
            </a:r>
          </a:p>
        </p:txBody>
      </p:sp>
      <p:sp>
        <p:nvSpPr>
          <p:cNvPr id="9" name="TextBox 8">
            <a:extLst>
              <a:ext uri="{FF2B5EF4-FFF2-40B4-BE49-F238E27FC236}">
                <a16:creationId xmlns:a16="http://schemas.microsoft.com/office/drawing/2014/main" id="{AB4D1134-2196-4E15-A018-F14ED263D5D8}"/>
              </a:ext>
            </a:extLst>
          </p:cNvPr>
          <p:cNvSpPr txBox="1"/>
          <p:nvPr/>
        </p:nvSpPr>
        <p:spPr>
          <a:xfrm>
            <a:off x="6387455" y="3357684"/>
            <a:ext cx="2153018" cy="559040"/>
          </a:xfrm>
          <a:prstGeom prst="rect">
            <a:avLst/>
          </a:prstGeom>
          <a:noFill/>
        </p:spPr>
        <p:txBody>
          <a:bodyPr wrap="square" rtlCol="0">
            <a:spAutoFit/>
          </a:bodyPr>
          <a:lstStyle/>
          <a:p>
            <a:r>
              <a:rPr lang="en-US" sz="3000" b="1">
                <a:solidFill>
                  <a:srgbClr val="0000FF"/>
                </a:solidFill>
                <a:latin typeface="Times New Roman" panose="02020603050405020304" pitchFamily="18" charset="0"/>
                <a:cs typeface="Times New Roman" panose="02020603050405020304" pitchFamily="18" charset="0"/>
              </a:rPr>
              <a:t>giảm 2 lần</a:t>
            </a:r>
          </a:p>
        </p:txBody>
      </p:sp>
      <p:sp>
        <p:nvSpPr>
          <p:cNvPr id="10" name="Oval 9">
            <a:extLst>
              <a:ext uri="{FF2B5EF4-FFF2-40B4-BE49-F238E27FC236}">
                <a16:creationId xmlns:a16="http://schemas.microsoft.com/office/drawing/2014/main" id="{C3E84D0F-9A1C-4A4C-8B9C-01F205243C85}"/>
              </a:ext>
            </a:extLst>
          </p:cNvPr>
          <p:cNvSpPr/>
          <p:nvPr/>
        </p:nvSpPr>
        <p:spPr>
          <a:xfrm>
            <a:off x="7539520" y="1070553"/>
            <a:ext cx="1775618" cy="1775618"/>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11" name="TextBox 10">
            <a:extLst>
              <a:ext uri="{FF2B5EF4-FFF2-40B4-BE49-F238E27FC236}">
                <a16:creationId xmlns:a16="http://schemas.microsoft.com/office/drawing/2014/main" id="{46728E57-FB03-412B-A40E-501258336E84}"/>
              </a:ext>
            </a:extLst>
          </p:cNvPr>
          <p:cNvSpPr txBox="1"/>
          <p:nvPr/>
        </p:nvSpPr>
        <p:spPr>
          <a:xfrm>
            <a:off x="4941246" y="2007156"/>
            <a:ext cx="2153018" cy="559040"/>
          </a:xfrm>
          <a:prstGeom prst="rect">
            <a:avLst/>
          </a:prstGeom>
          <a:noFill/>
        </p:spPr>
        <p:txBody>
          <a:bodyPr wrap="square" rtlCol="0">
            <a:spAutoFit/>
          </a:bodyPr>
          <a:lstStyle/>
          <a:p>
            <a:r>
              <a:rPr lang="en-US" sz="3000" b="1">
                <a:solidFill>
                  <a:srgbClr val="0000FF"/>
                </a:solidFill>
                <a:latin typeface="Times New Roman" panose="02020603050405020304" pitchFamily="18" charset="0"/>
                <a:cs typeface="Times New Roman" panose="02020603050405020304" pitchFamily="18" charset="0"/>
              </a:rPr>
              <a:t>gấp 6 lần</a:t>
            </a:r>
          </a:p>
        </p:txBody>
      </p:sp>
      <p:sp>
        <p:nvSpPr>
          <p:cNvPr id="12" name="TextBox 11">
            <a:extLst>
              <a:ext uri="{FF2B5EF4-FFF2-40B4-BE49-F238E27FC236}">
                <a16:creationId xmlns:a16="http://schemas.microsoft.com/office/drawing/2014/main" id="{7FD85407-CD78-4082-89CF-03409A74953A}"/>
              </a:ext>
            </a:extLst>
          </p:cNvPr>
          <p:cNvSpPr txBox="1"/>
          <p:nvPr/>
        </p:nvSpPr>
        <p:spPr>
          <a:xfrm>
            <a:off x="7795323" y="1196931"/>
            <a:ext cx="1453908" cy="1413127"/>
          </a:xfrm>
          <a:prstGeom prst="rect">
            <a:avLst/>
          </a:prstGeom>
          <a:noFill/>
        </p:spPr>
        <p:txBody>
          <a:bodyPr wrap="square" rtlCol="0">
            <a:spAutoFit/>
          </a:bodyPr>
          <a:lstStyle/>
          <a:p>
            <a:r>
              <a:rPr lang="en-US" sz="8500" b="1">
                <a:latin typeface="Times New Roman" panose="02020603050405020304" pitchFamily="18" charset="0"/>
                <a:cs typeface="Times New Roman" panose="02020603050405020304" pitchFamily="18" charset="0"/>
              </a:rPr>
              <a:t>42</a:t>
            </a:r>
          </a:p>
        </p:txBody>
      </p:sp>
      <p:sp>
        <p:nvSpPr>
          <p:cNvPr id="13" name="TextBox 12">
            <a:extLst>
              <a:ext uri="{FF2B5EF4-FFF2-40B4-BE49-F238E27FC236}">
                <a16:creationId xmlns:a16="http://schemas.microsoft.com/office/drawing/2014/main" id="{0DAC4DFD-61E1-4127-B0F6-69B3648C1F0B}"/>
              </a:ext>
            </a:extLst>
          </p:cNvPr>
          <p:cNvSpPr txBox="1"/>
          <p:nvPr/>
        </p:nvSpPr>
        <p:spPr>
          <a:xfrm>
            <a:off x="7783275" y="5140410"/>
            <a:ext cx="1432480" cy="1400383"/>
          </a:xfrm>
          <a:prstGeom prst="rect">
            <a:avLst/>
          </a:prstGeom>
          <a:noFill/>
        </p:spPr>
        <p:txBody>
          <a:bodyPr wrap="square" rtlCol="0">
            <a:spAutoFit/>
          </a:bodyPr>
          <a:lstStyle/>
          <a:p>
            <a:r>
              <a:rPr lang="en-US" sz="8500" b="1">
                <a:latin typeface="Times New Roman" panose="02020603050405020304" pitchFamily="18" charset="0"/>
                <a:cs typeface="Times New Roman" panose="02020603050405020304" pitchFamily="18" charset="0"/>
              </a:rPr>
              <a:t>21</a:t>
            </a:r>
          </a:p>
        </p:txBody>
      </p:sp>
      <p:cxnSp>
        <p:nvCxnSpPr>
          <p:cNvPr id="16" name="Straight Arrow Connector 15">
            <a:extLst>
              <a:ext uri="{FF2B5EF4-FFF2-40B4-BE49-F238E27FC236}">
                <a16:creationId xmlns:a16="http://schemas.microsoft.com/office/drawing/2014/main" id="{C73A1C52-5B05-4A67-A118-B714FB5DD455}"/>
              </a:ext>
            </a:extLst>
          </p:cNvPr>
          <p:cNvCxnSpPr>
            <a:cxnSpLocks/>
          </p:cNvCxnSpPr>
          <p:nvPr/>
        </p:nvCxnSpPr>
        <p:spPr>
          <a:xfrm flipH="1">
            <a:off x="8394192" y="2846171"/>
            <a:ext cx="1" cy="171205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24" name="Picture 23">
            <a:extLst>
              <a:ext uri="{FF2B5EF4-FFF2-40B4-BE49-F238E27FC236}">
                <a16:creationId xmlns:a16="http://schemas.microsoft.com/office/drawing/2014/main" id="{DBEC2C42-DFBC-4675-ACA5-D79846DF2BA0}"/>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75389" y="5129008"/>
            <a:ext cx="3290095" cy="1572258"/>
          </a:xfrm>
          <a:prstGeom prst="rect">
            <a:avLst/>
          </a:prstGeom>
        </p:spPr>
      </p:pic>
      <p:pic>
        <p:nvPicPr>
          <p:cNvPr id="21" name="Picture 15">
            <a:hlinkClick r:id="" action="ppaction://noaction"/>
            <a:extLst>
              <a:ext uri="{FF2B5EF4-FFF2-40B4-BE49-F238E27FC236}">
                <a16:creationId xmlns:a16="http://schemas.microsoft.com/office/drawing/2014/main" id="{79101610-5096-4C49-8D69-5A793456751B}"/>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818005" y="-33927"/>
            <a:ext cx="1055347" cy="1230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Notched Right Arrow 1">
            <a:hlinkClick r:id="rId7" action="ppaction://hlinksldjump"/>
            <a:extLst>
              <a:ext uri="{FF2B5EF4-FFF2-40B4-BE49-F238E27FC236}">
                <a16:creationId xmlns:a16="http://schemas.microsoft.com/office/drawing/2014/main" id="{05BBA61D-93F4-453E-B34E-A3CA197B7CC8}"/>
              </a:ext>
            </a:extLst>
          </p:cNvPr>
          <p:cNvSpPr/>
          <p:nvPr/>
        </p:nvSpPr>
        <p:spPr>
          <a:xfrm>
            <a:off x="9436522" y="5173537"/>
            <a:ext cx="2712936" cy="1684463"/>
          </a:xfrm>
          <a:prstGeom prst="notchedRight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en-US" sz="2500" b="1">
                <a:solidFill>
                  <a:srgbClr val="FF0000"/>
                </a:solidFill>
                <a:latin typeface="HP001 4 hàng" panose="020B0603050302020204" pitchFamily="34" charset="0"/>
                <a:cs typeface="Arial"/>
              </a:rPr>
              <a:t>Về nhà thôi</a:t>
            </a:r>
          </a:p>
        </p:txBody>
      </p:sp>
    </p:spTree>
    <p:custDataLst>
      <p:tags r:id="rId1"/>
    </p:custDataLst>
    <p:extLst>
      <p:ext uri="{BB962C8B-B14F-4D97-AF65-F5344CB8AC3E}">
        <p14:creationId xmlns:p14="http://schemas.microsoft.com/office/powerpoint/2010/main" val="850165361"/>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path" presetSubtype="0" accel="50000" decel="50000" fill="hold" nodeType="clickEffect">
                                  <p:stCondLst>
                                    <p:cond delay="0"/>
                                  </p:stCondLst>
                                  <p:childTnLst>
                                    <p:animMotion origin="layout" path="M 1.04167E-6 -2.22222E-6 L 0.41419 -0.00324 " pathEditMode="relative" rAng="0" ptsTypes="AA">
                                      <p:cBhvr>
                                        <p:cTn id="11" dur="2000" fill="hold"/>
                                        <p:tgtEl>
                                          <p:spTgt spid="21"/>
                                        </p:tgtEl>
                                        <p:attrNameLst>
                                          <p:attrName>ppt_x</p:attrName>
                                          <p:attrName>ppt_y</p:attrName>
                                        </p:attrNameLst>
                                      </p:cBhvr>
                                      <p:rCtr x="20703" y="-162"/>
                                    </p:animMotion>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circle(in)">
                                      <p:cBhvr>
                                        <p:cTn id="16" dur="20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0" presetClass="path" presetSubtype="0" accel="50000" decel="50000" fill="hold" nodeType="clickEffect">
                                  <p:stCondLst>
                                    <p:cond delay="0"/>
                                  </p:stCondLst>
                                  <p:childTnLst>
                                    <p:animMotion origin="layout" path="M 0.41562 -0.00602 L 0.41562 -0.00602 L 0.46575 -0.00347 C 0.46836 -0.00324 0.47083 -0.00254 0.47331 -0.00208 C 0.47734 -0.00139 0.48125 0.00047 0.48529 0.00047 L 0.53177 0.00185 C 0.53503 0.04236 0.52956 -0.0287 0.53333 0.09259 C 0.53346 0.09792 0.53489 0.10324 0.53555 0.10857 C 0.5362 0.11343 0.53659 0.11829 0.53711 0.12315 C 0.54101 0.16574 0.53659 0.11875 0.53932 0.15394 C 0.54336 0.20648 0.53776 0.12176 0.54232 0.19375 C 0.54258 0.21065 0.54271 0.22755 0.5431 0.24445 C 0.54349 0.26435 0.54544 0.28496 0.54609 0.3044 L 0.54687 0.32709 C 0.54596 0.36412 0.54453 0.42338 0.54375 0.46574 C 0.54284 0.52986 0.54401 0.50116 0.54232 0.53634 C 0.54206 0.54977 0.5418 0.5632 0.54154 0.57639 C 0.54141 0.58542 0.54088 0.59422 0.54075 0.60301 C 0.54036 0.63472 0.54049 0.66621 0.5401 0.69769 C 0.53997 0.70185 0.53958 0.70579 0.53932 0.70972 C 0.53906 0.71459 0.5388 0.71945 0.53854 0.72454 C 0.53828 0.73773 0.53815 0.75116 0.53776 0.76435 C 0.53776 0.76713 0.53672 0.77963 0.53633 0.7831 C 0.53529 0.79097 0.53555 0.7831 0.53555 0.79097 " pathEditMode="relative" ptsTypes="AAAAAAAAAAAAAAAAAAAAAAAA">
                                      <p:cBhvr>
                                        <p:cTn id="20" dur="2000" fill="hold"/>
                                        <p:tgtEl>
                                          <p:spTgt spid="21"/>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21" restart="whenNotActive" fill="hold" evtFilter="cancelBubble" nodeType="interactiveSeq">
                <p:stCondLst>
                  <p:cond evt="onClick" delay="0">
                    <p:tgtEl>
                      <p:spTgt spid="21"/>
                    </p:tgtEl>
                  </p:cond>
                </p:stCondLst>
                <p:endSync evt="end" delay="0">
                  <p:rtn val="all"/>
                </p:endSync>
                <p:childTnLst>
                  <p:par>
                    <p:cTn id="22" fill="hold">
                      <p:stCondLst>
                        <p:cond delay="0"/>
                      </p:stCondLst>
                      <p:childTnLst>
                        <p:par>
                          <p:cTn id="23" fill="hold">
                            <p:stCondLst>
                              <p:cond delay="0"/>
                            </p:stCondLst>
                            <p:childTnLst>
                              <p:par>
                                <p:cTn id="24" presetID="52" presetClass="exit" presetSubtype="0" fill="hold" nodeType="clickEffect">
                                  <p:stCondLst>
                                    <p:cond delay="0"/>
                                  </p:stCondLst>
                                  <p:childTnLst>
                                    <p:animScale>
                                      <p:cBhvr>
                                        <p:cTn id="25" dur="1000" accel="50000">
                                          <p:stCondLst>
                                            <p:cond delay="0"/>
                                          </p:stCondLst>
                                        </p:cTn>
                                        <p:tgtEl>
                                          <p:spTgt spid="21"/>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26" dur="1000" accel="50000">
                                          <p:stCondLst>
                                            <p:cond delay="0"/>
                                          </p:stCondLst>
                                        </p:cTn>
                                        <p:tgtEl>
                                          <p:spTgt spid="21"/>
                                        </p:tgtEl>
                                        <p:attrNameLst>
                                          <p:attrName>ppt_x</p:attrName>
                                          <p:attrName>ppt_y</p:attrName>
                                        </p:attrNameLst>
                                      </p:cBhvr>
                                    </p:animMotion>
                                    <p:animEffect transition="out" filter="fade">
                                      <p:cBhvr>
                                        <p:cTn id="27" dur="1000"/>
                                        <p:tgtEl>
                                          <p:spTgt spid="21"/>
                                        </p:tgtEl>
                                      </p:cBhvr>
                                    </p:animEffect>
                                    <p:set>
                                      <p:cBhvr>
                                        <p:cTn id="28" dur="1" fill="hold">
                                          <p:stCondLst>
                                            <p:cond delay="9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childTnLst>
        </p:cTn>
      </p:par>
    </p:tnLst>
    <p:bldLst>
      <p:bldP spid="12" grpId="0"/>
      <p:bldP spid="13"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7.9"/>
</p:tagLst>
</file>

<file path=ppt/tags/tag2.xml><?xml version="1.0" encoding="utf-8"?>
<p:tagLst xmlns:a="http://schemas.openxmlformats.org/drawingml/2006/main" xmlns:r="http://schemas.openxmlformats.org/officeDocument/2006/relationships" xmlns:p="http://schemas.openxmlformats.org/presentationml/2006/main">
  <p:tag name="TIMING" val="|3.6|13.4"/>
</p:tagLst>
</file>

<file path=ppt/tags/tag3.xml><?xml version="1.0" encoding="utf-8"?>
<p:tagLst xmlns:a="http://schemas.openxmlformats.org/drawingml/2006/main" xmlns:r="http://schemas.openxmlformats.org/officeDocument/2006/relationships" xmlns:p="http://schemas.openxmlformats.org/presentationml/2006/main">
  <p:tag name="TIMING" val="|45|7.2|5.2|33|2.6|6.2"/>
</p:tagLst>
</file>

<file path=ppt/tags/tag4.xml><?xml version="1.0" encoding="utf-8"?>
<p:tagLst xmlns:a="http://schemas.openxmlformats.org/drawingml/2006/main" xmlns:r="http://schemas.openxmlformats.org/officeDocument/2006/relationships" xmlns:p="http://schemas.openxmlformats.org/presentationml/2006/main">
  <p:tag name="TIMING" val="|45.4|2.3|12.9|3.4"/>
</p:tagLst>
</file>

<file path=ppt/tags/tag5.xml><?xml version="1.0" encoding="utf-8"?>
<p:tagLst xmlns:a="http://schemas.openxmlformats.org/drawingml/2006/main" xmlns:r="http://schemas.openxmlformats.org/officeDocument/2006/relationships" xmlns:p="http://schemas.openxmlformats.org/presentationml/2006/main">
  <p:tag name="TIMING" val="|19.9|2.3|20.1|4.3"/>
</p:tagLst>
</file>

<file path=ppt/tags/tag6.xml><?xml version="1.0" encoding="utf-8"?>
<p:tagLst xmlns:a="http://schemas.openxmlformats.org/drawingml/2006/main" xmlns:r="http://schemas.openxmlformats.org/officeDocument/2006/relationships" xmlns:p="http://schemas.openxmlformats.org/presentationml/2006/main">
  <p:tag name="TIMING" val="|15.3|2.5|5.7|2.4"/>
</p:tagLst>
</file>

<file path=ppt/tags/tag7.xml><?xml version="1.0" encoding="utf-8"?>
<p:tagLst xmlns:a="http://schemas.openxmlformats.org/drawingml/2006/main" xmlns:r="http://schemas.openxmlformats.org/officeDocument/2006/relationships" xmlns:p="http://schemas.openxmlformats.org/presentationml/2006/main">
  <p:tag name="TIMING" val="|35.4|10.6|4.5|1.8|2.1|3.3|9.7|9.7|2.1|5.7|6.8"/>
</p:tagLst>
</file>

<file path=ppt/tags/tag8.xml><?xml version="1.0" encoding="utf-8"?>
<p:tagLst xmlns:a="http://schemas.openxmlformats.org/drawingml/2006/main" xmlns:r="http://schemas.openxmlformats.org/officeDocument/2006/relationships" xmlns:p="http://schemas.openxmlformats.org/presentationml/2006/main">
  <p:tag name="TIMING" val="|5.4|10.1|5.7|1.7|3.7|1.7|10|8.1|7.3|7.4|4.4"/>
</p:tagLst>
</file>

<file path=ppt/tags/tag9.xml><?xml version="1.0" encoding="utf-8"?>
<p:tagLst xmlns:a="http://schemas.openxmlformats.org/drawingml/2006/main" xmlns:r="http://schemas.openxmlformats.org/officeDocument/2006/relationships" xmlns:p="http://schemas.openxmlformats.org/presentationml/2006/main">
  <p:tag name="TIMING" val="|92.7|0.9|6.7|1.7|12.7|1.7|4.2|4"/>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第一PPT，www.1ppt.com">
  <a:themeElements>
    <a:clrScheme name="自定义 237">
      <a:dk1>
        <a:srgbClr val="000000"/>
      </a:dk1>
      <a:lt1>
        <a:srgbClr val="FFFFFF"/>
      </a:lt1>
      <a:dk2>
        <a:srgbClr val="778495"/>
      </a:dk2>
      <a:lt2>
        <a:srgbClr val="F0F0F0"/>
      </a:lt2>
      <a:accent1>
        <a:srgbClr val="F5D420"/>
      </a:accent1>
      <a:accent2>
        <a:srgbClr val="F6D421"/>
      </a:accent2>
      <a:accent3>
        <a:srgbClr val="F6D421"/>
      </a:accent3>
      <a:accent4>
        <a:srgbClr val="F6D521"/>
      </a:accent4>
      <a:accent5>
        <a:srgbClr val="F5D421"/>
      </a:accent5>
      <a:accent6>
        <a:srgbClr val="F5D420"/>
      </a:accent6>
      <a:hlink>
        <a:srgbClr val="696356"/>
      </a:hlink>
      <a:folHlink>
        <a:srgbClr val="BFBFB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defRPr sz="1200" dirty="0" smtClean="0">
            <a:solidFill>
              <a:schemeClr val="tx1">
                <a:lumMod val="75000"/>
                <a:lumOff val="25000"/>
              </a:schemeClr>
            </a:solidFill>
            <a:latin typeface="微软雅黑" panose="020B0503020204020204" pitchFamily="34" charset="-122"/>
            <a:ea typeface="微软雅黑" panose="020B0503020204020204" pitchFamily="34" charset="-122"/>
          </a:defRPr>
        </a:defPPr>
      </a:lstStyle>
    </a:txDef>
  </a:objectDefaults>
  <a:extraClrSchemeLst/>
</a:theme>
</file>

<file path=ppt/theme/theme4.xml><?xml version="1.0" encoding="utf-8"?>
<a:theme xmlns:a="http://schemas.openxmlformats.org/drawingml/2006/main" name="1_Office Theme">
  <a:themeElements>
    <a:clrScheme name="炫彩扁平2">
      <a:dk1>
        <a:srgbClr val="000000"/>
      </a:dk1>
      <a:lt1>
        <a:srgbClr val="FFFFFF"/>
      </a:lt1>
      <a:dk2>
        <a:srgbClr val="44546A"/>
      </a:dk2>
      <a:lt2>
        <a:srgbClr val="E7E6E6"/>
      </a:lt2>
      <a:accent1>
        <a:srgbClr val="FFBF53"/>
      </a:accent1>
      <a:accent2>
        <a:srgbClr val="F17475"/>
      </a:accent2>
      <a:accent3>
        <a:srgbClr val="01B3C5"/>
      </a:accent3>
      <a:accent4>
        <a:srgbClr val="77448C"/>
      </a:accent4>
      <a:accent5>
        <a:srgbClr val="00AF92"/>
      </a:accent5>
      <a:accent6>
        <a:srgbClr val="C65885"/>
      </a:accent6>
      <a:hlink>
        <a:srgbClr val="FCC79F"/>
      </a:hlink>
      <a:folHlink>
        <a:srgbClr val="869FB7"/>
      </a:folHlink>
    </a:clrScheme>
    <a:fontScheme name="cnyhfocs">
      <a:majorFont>
        <a:latin typeface="HanaMinB"/>
        <a:ea typeface="FZHei-B01S"/>
        <a:cs typeface=""/>
      </a:majorFont>
      <a:minorFont>
        <a:latin typeface="HanaMinB"/>
        <a:ea typeface="FZHei-B01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自定义 237">
    <a:dk1>
      <a:srgbClr val="000000"/>
    </a:dk1>
    <a:lt1>
      <a:srgbClr val="FFFFFF"/>
    </a:lt1>
    <a:dk2>
      <a:srgbClr val="778495"/>
    </a:dk2>
    <a:lt2>
      <a:srgbClr val="F0F0F0"/>
    </a:lt2>
    <a:accent1>
      <a:srgbClr val="F5D420"/>
    </a:accent1>
    <a:accent2>
      <a:srgbClr val="F6D421"/>
    </a:accent2>
    <a:accent3>
      <a:srgbClr val="F6D421"/>
    </a:accent3>
    <a:accent4>
      <a:srgbClr val="F6D521"/>
    </a:accent4>
    <a:accent5>
      <a:srgbClr val="F5D421"/>
    </a:accent5>
    <a:accent6>
      <a:srgbClr val="F5D420"/>
    </a:accent6>
    <a:hlink>
      <a:srgbClr val="696356"/>
    </a:hlink>
    <a:folHlink>
      <a:srgbClr val="BFBFBF"/>
    </a:folHlink>
  </a:clrScheme>
</a:themeOverride>
</file>

<file path=docProps/app.xml><?xml version="1.0" encoding="utf-8"?>
<Properties xmlns="http://schemas.openxmlformats.org/officeDocument/2006/extended-properties" xmlns:vt="http://schemas.openxmlformats.org/officeDocument/2006/docPropsVTypes">
  <TotalTime>1553</TotalTime>
  <Words>467</Words>
  <Application>Microsoft Office PowerPoint</Application>
  <PresentationFormat>Widescreen</PresentationFormat>
  <Paragraphs>86</Paragraphs>
  <Slides>15</Slides>
  <Notes>2</Notes>
  <HiddenSlides>0</HiddenSlides>
  <MMClips>2</MMClips>
  <ScaleCrop>false</ScaleCrop>
  <HeadingPairs>
    <vt:vector size="6" baseType="variant">
      <vt:variant>
        <vt:lpstr>Fonts Used</vt:lpstr>
      </vt:variant>
      <vt:variant>
        <vt:i4>11</vt:i4>
      </vt:variant>
      <vt:variant>
        <vt:lpstr>Theme</vt:lpstr>
      </vt:variant>
      <vt:variant>
        <vt:i4>4</vt:i4>
      </vt:variant>
      <vt:variant>
        <vt:lpstr>Slide Titles</vt:lpstr>
      </vt:variant>
      <vt:variant>
        <vt:i4>15</vt:i4>
      </vt:variant>
    </vt:vector>
  </HeadingPairs>
  <TitlesOfParts>
    <vt:vector size="30" baseType="lpstr">
      <vt:lpstr>等线</vt:lpstr>
      <vt:lpstr>Arial</vt:lpstr>
      <vt:lpstr>Bodoni MT Black</vt:lpstr>
      <vt:lpstr>Calibri</vt:lpstr>
      <vt:lpstr>Calibri Light</vt:lpstr>
      <vt:lpstr>Cambria Math</vt:lpstr>
      <vt:lpstr>HanaMinB</vt:lpstr>
      <vt:lpstr>HP001 4 hàng</vt:lpstr>
      <vt:lpstr>ITC Avant Garde Std Bk</vt:lpstr>
      <vt:lpstr>Times New Roman</vt:lpstr>
      <vt:lpstr>Wingdings</vt:lpstr>
      <vt:lpstr>Office Theme</vt:lpstr>
      <vt:lpstr>Default Design</vt:lpstr>
      <vt:lpstr>第一PPT，www.1ppt.com</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HOME</dc:creator>
  <cp:lastModifiedBy>Lê Bích Mai</cp:lastModifiedBy>
  <cp:revision>85</cp:revision>
  <dcterms:created xsi:type="dcterms:W3CDTF">2021-09-11T15:19:25Z</dcterms:created>
  <dcterms:modified xsi:type="dcterms:W3CDTF">2021-10-27T01:31:52Z</dcterms:modified>
</cp:coreProperties>
</file>